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13"/>
  </p:notesMasterIdLst>
  <p:sldIdLst>
    <p:sldId id="312" r:id="rId2"/>
    <p:sldId id="267" r:id="rId3"/>
    <p:sldId id="268" r:id="rId4"/>
    <p:sldId id="280" r:id="rId5"/>
    <p:sldId id="281" r:id="rId6"/>
    <p:sldId id="272" r:id="rId7"/>
    <p:sldId id="308" r:id="rId8"/>
    <p:sldId id="282" r:id="rId9"/>
    <p:sldId id="286" r:id="rId10"/>
    <p:sldId id="271" r:id="rId11"/>
    <p:sldId id="260" r:id="rId12"/>
  </p:sldIdLst>
  <p:sldSz cx="13823950" cy="38877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2"/>
    <p:restoredTop sz="94697"/>
  </p:normalViewPr>
  <p:slideViewPr>
    <p:cSldViewPr snapToGrid="0">
      <p:cViewPr varScale="1">
        <p:scale>
          <a:sx n="104" d="100"/>
          <a:sy n="104" d="100"/>
        </p:scale>
        <p:origin x="232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853A1-AE29-6E42-ADA9-1B592C072736}" type="datetimeFigureOut">
              <a:rPr lang="en-US" smtClean="0"/>
              <a:t>12/2/25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057400" y="1143000"/>
            <a:ext cx="10972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797FF-A572-0A45-BB2D-8B80905C7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7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9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8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97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96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95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93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92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57400" y="1143000"/>
            <a:ext cx="10972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9E1A8-1928-1840-8B38-69D8CFFE78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91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57400" y="1143000"/>
            <a:ext cx="10972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9E1A8-1928-1840-8B38-69D8CFFE78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25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46D33-5743-D554-BAC7-EE2254079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08C9DB-3DE7-75CA-114E-3D1182876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057400" y="1143000"/>
            <a:ext cx="10972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F02E9C-9800-5776-6F11-7D34B2A4B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6EF19-AF44-90BD-30B3-8AF3DE15E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9E1A8-1928-1840-8B38-69D8CFFE78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7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57400" y="1143000"/>
            <a:ext cx="10972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9E1A8-1928-1840-8B38-69D8CFFE7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06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67000" y="685800"/>
            <a:ext cx="1219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642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57400" y="1143000"/>
            <a:ext cx="10972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9E1A8-1928-1840-8B38-69D8CFFE78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15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994" y="636266"/>
            <a:ext cx="10367963" cy="1353526"/>
          </a:xfrm>
        </p:spPr>
        <p:txBody>
          <a:bodyPr anchor="b"/>
          <a:lstStyle>
            <a:lvl1pPr algn="ctr">
              <a:defRPr sz="340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994" y="2041989"/>
            <a:ext cx="10367963" cy="938649"/>
          </a:xfrm>
        </p:spPr>
        <p:txBody>
          <a:bodyPr/>
          <a:lstStyle>
            <a:lvl1pPr marL="0" indent="0" algn="ctr">
              <a:buNone/>
              <a:defRPr sz="1361"/>
            </a:lvl1pPr>
            <a:lvl2pPr marL="259187" indent="0" algn="ctr">
              <a:buNone/>
              <a:defRPr sz="1134"/>
            </a:lvl2pPr>
            <a:lvl3pPr marL="518373" indent="0" algn="ctr">
              <a:buNone/>
              <a:defRPr sz="1020"/>
            </a:lvl3pPr>
            <a:lvl4pPr marL="777560" indent="0" algn="ctr">
              <a:buNone/>
              <a:defRPr sz="907"/>
            </a:lvl4pPr>
            <a:lvl5pPr marL="1036747" indent="0" algn="ctr">
              <a:buNone/>
              <a:defRPr sz="907"/>
            </a:lvl5pPr>
            <a:lvl6pPr marL="1295933" indent="0" algn="ctr">
              <a:buNone/>
              <a:defRPr sz="907"/>
            </a:lvl6pPr>
            <a:lvl7pPr marL="1555120" indent="0" algn="ctr">
              <a:buNone/>
              <a:defRPr sz="907"/>
            </a:lvl7pPr>
            <a:lvl8pPr marL="1814307" indent="0" algn="ctr">
              <a:buNone/>
              <a:defRPr sz="907"/>
            </a:lvl8pPr>
            <a:lvl9pPr marL="2073493" indent="0" algn="ctr">
              <a:buNone/>
              <a:defRPr sz="907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9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61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92764" y="206989"/>
            <a:ext cx="2980789" cy="329472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0397" y="206989"/>
            <a:ext cx="8769568" cy="329472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71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Title 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6632D8C1-744B-46CE-83F2-FC8210F63A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3823950" cy="3628602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751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79830-E653-4586-AC6F-20840A55B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538971" y="3722734"/>
            <a:ext cx="2447145" cy="151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E" sz="985" spc="-10" baseline="0" noProof="0" dirty="0">
                <a:solidFill>
                  <a:schemeClr val="bg1"/>
                </a:solidFill>
              </a:rPr>
              <a:t>Trinity College Dublin, The University of Dublin</a:t>
            </a:r>
          </a:p>
        </p:txBody>
      </p:sp>
      <p:sp>
        <p:nvSpPr>
          <p:cNvPr id="5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IE" noProof="0" smtClean="0"/>
              <a:t>‹#›</a:t>
            </a:fld>
            <a:endParaRPr lang="en-IE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1A6F78-857F-0BEC-5C3A-A3881419C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70" y="-574254"/>
            <a:ext cx="5837510" cy="57425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762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197" y="969247"/>
            <a:ext cx="11923157" cy="1617212"/>
          </a:xfrm>
        </p:spPr>
        <p:txBody>
          <a:bodyPr anchor="b"/>
          <a:lstStyle>
            <a:lvl1pPr>
              <a:defRPr sz="340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197" y="2601759"/>
            <a:ext cx="11923157" cy="850453"/>
          </a:xfrm>
        </p:spPr>
        <p:txBody>
          <a:bodyPr/>
          <a:lstStyle>
            <a:lvl1pPr marL="0" indent="0">
              <a:buNone/>
              <a:defRPr sz="1361">
                <a:solidFill>
                  <a:schemeClr val="tx1">
                    <a:tint val="82000"/>
                  </a:schemeClr>
                </a:solidFill>
              </a:defRPr>
            </a:lvl1pPr>
            <a:lvl2pPr marL="259187" indent="0">
              <a:buNone/>
              <a:defRPr sz="1134">
                <a:solidFill>
                  <a:schemeClr val="tx1">
                    <a:tint val="82000"/>
                  </a:schemeClr>
                </a:solidFill>
              </a:defRPr>
            </a:lvl2pPr>
            <a:lvl3pPr marL="518373" indent="0">
              <a:buNone/>
              <a:defRPr sz="1020">
                <a:solidFill>
                  <a:schemeClr val="tx1">
                    <a:tint val="82000"/>
                  </a:schemeClr>
                </a:solidFill>
              </a:defRPr>
            </a:lvl3pPr>
            <a:lvl4pPr marL="777560" indent="0">
              <a:buNone/>
              <a:defRPr sz="907">
                <a:solidFill>
                  <a:schemeClr val="tx1">
                    <a:tint val="82000"/>
                  </a:schemeClr>
                </a:solidFill>
              </a:defRPr>
            </a:lvl4pPr>
            <a:lvl5pPr marL="1036747" indent="0">
              <a:buNone/>
              <a:defRPr sz="907">
                <a:solidFill>
                  <a:schemeClr val="tx1">
                    <a:tint val="82000"/>
                  </a:schemeClr>
                </a:solidFill>
              </a:defRPr>
            </a:lvl5pPr>
            <a:lvl6pPr marL="1295933" indent="0">
              <a:buNone/>
              <a:defRPr sz="907">
                <a:solidFill>
                  <a:schemeClr val="tx1">
                    <a:tint val="82000"/>
                  </a:schemeClr>
                </a:solidFill>
              </a:defRPr>
            </a:lvl6pPr>
            <a:lvl7pPr marL="1555120" indent="0">
              <a:buNone/>
              <a:defRPr sz="907">
                <a:solidFill>
                  <a:schemeClr val="tx1">
                    <a:tint val="82000"/>
                  </a:schemeClr>
                </a:solidFill>
              </a:defRPr>
            </a:lvl7pPr>
            <a:lvl8pPr marL="1814307" indent="0">
              <a:buNone/>
              <a:defRPr sz="907">
                <a:solidFill>
                  <a:schemeClr val="tx1">
                    <a:tint val="82000"/>
                  </a:schemeClr>
                </a:solidFill>
              </a:defRPr>
            </a:lvl8pPr>
            <a:lvl9pPr marL="2073493" indent="0">
              <a:buNone/>
              <a:defRPr sz="9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60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0396" y="1034943"/>
            <a:ext cx="5875179" cy="24667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375" y="1034943"/>
            <a:ext cx="5875179" cy="24667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12/2/25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87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197" y="206989"/>
            <a:ext cx="11923157" cy="75145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198" y="953048"/>
            <a:ext cx="5848178" cy="467074"/>
          </a:xfrm>
        </p:spPr>
        <p:txBody>
          <a:bodyPr anchor="b"/>
          <a:lstStyle>
            <a:lvl1pPr marL="0" indent="0">
              <a:buNone/>
              <a:defRPr sz="1361" b="1"/>
            </a:lvl1pPr>
            <a:lvl2pPr marL="259187" indent="0">
              <a:buNone/>
              <a:defRPr sz="1134" b="1"/>
            </a:lvl2pPr>
            <a:lvl3pPr marL="518373" indent="0">
              <a:buNone/>
              <a:defRPr sz="1020" b="1"/>
            </a:lvl3pPr>
            <a:lvl4pPr marL="777560" indent="0">
              <a:buNone/>
              <a:defRPr sz="907" b="1"/>
            </a:lvl4pPr>
            <a:lvl5pPr marL="1036747" indent="0">
              <a:buNone/>
              <a:defRPr sz="907" b="1"/>
            </a:lvl5pPr>
            <a:lvl6pPr marL="1295933" indent="0">
              <a:buNone/>
              <a:defRPr sz="907" b="1"/>
            </a:lvl6pPr>
            <a:lvl7pPr marL="1555120" indent="0">
              <a:buNone/>
              <a:defRPr sz="907" b="1"/>
            </a:lvl7pPr>
            <a:lvl8pPr marL="1814307" indent="0">
              <a:buNone/>
              <a:defRPr sz="907" b="1"/>
            </a:lvl8pPr>
            <a:lvl9pPr marL="2073493" indent="0">
              <a:buNone/>
              <a:defRPr sz="907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2198" y="1420123"/>
            <a:ext cx="5848178" cy="20887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98375" y="953048"/>
            <a:ext cx="5876979" cy="467074"/>
          </a:xfrm>
        </p:spPr>
        <p:txBody>
          <a:bodyPr anchor="b"/>
          <a:lstStyle>
            <a:lvl1pPr marL="0" indent="0">
              <a:buNone/>
              <a:defRPr sz="1361" b="1"/>
            </a:lvl1pPr>
            <a:lvl2pPr marL="259187" indent="0">
              <a:buNone/>
              <a:defRPr sz="1134" b="1"/>
            </a:lvl2pPr>
            <a:lvl3pPr marL="518373" indent="0">
              <a:buNone/>
              <a:defRPr sz="1020" b="1"/>
            </a:lvl3pPr>
            <a:lvl4pPr marL="777560" indent="0">
              <a:buNone/>
              <a:defRPr sz="907" b="1"/>
            </a:lvl4pPr>
            <a:lvl5pPr marL="1036747" indent="0">
              <a:buNone/>
              <a:defRPr sz="907" b="1"/>
            </a:lvl5pPr>
            <a:lvl6pPr marL="1295933" indent="0">
              <a:buNone/>
              <a:defRPr sz="907" b="1"/>
            </a:lvl6pPr>
            <a:lvl7pPr marL="1555120" indent="0">
              <a:buNone/>
              <a:defRPr sz="907" b="1"/>
            </a:lvl7pPr>
            <a:lvl8pPr marL="1814307" indent="0">
              <a:buNone/>
              <a:defRPr sz="907" b="1"/>
            </a:lvl8pPr>
            <a:lvl9pPr marL="2073493" indent="0">
              <a:buNone/>
              <a:defRPr sz="907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98375" y="1420123"/>
            <a:ext cx="5876979" cy="20887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12/2/25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10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12/2/25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8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12/2/25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99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198" y="259186"/>
            <a:ext cx="4458583" cy="907151"/>
          </a:xfrm>
        </p:spPr>
        <p:txBody>
          <a:bodyPr anchor="b"/>
          <a:lstStyle>
            <a:lvl1pPr>
              <a:defRPr sz="18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6979" y="559770"/>
            <a:ext cx="6998375" cy="2762849"/>
          </a:xfrm>
        </p:spPr>
        <p:txBody>
          <a:bodyPr/>
          <a:lstStyle>
            <a:lvl1pPr>
              <a:defRPr sz="1814"/>
            </a:lvl1pPr>
            <a:lvl2pPr>
              <a:defRPr sz="1587"/>
            </a:lvl2pPr>
            <a:lvl3pPr>
              <a:defRPr sz="1361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2198" y="1166337"/>
            <a:ext cx="4458583" cy="2160782"/>
          </a:xfrm>
        </p:spPr>
        <p:txBody>
          <a:bodyPr/>
          <a:lstStyle>
            <a:lvl1pPr marL="0" indent="0">
              <a:buNone/>
              <a:defRPr sz="907"/>
            </a:lvl1pPr>
            <a:lvl2pPr marL="259187" indent="0">
              <a:buNone/>
              <a:defRPr sz="794"/>
            </a:lvl2pPr>
            <a:lvl3pPr marL="518373" indent="0">
              <a:buNone/>
              <a:defRPr sz="680"/>
            </a:lvl3pPr>
            <a:lvl4pPr marL="777560" indent="0">
              <a:buNone/>
              <a:defRPr sz="567"/>
            </a:lvl4pPr>
            <a:lvl5pPr marL="1036747" indent="0">
              <a:buNone/>
              <a:defRPr sz="567"/>
            </a:lvl5pPr>
            <a:lvl6pPr marL="1295933" indent="0">
              <a:buNone/>
              <a:defRPr sz="567"/>
            </a:lvl6pPr>
            <a:lvl7pPr marL="1555120" indent="0">
              <a:buNone/>
              <a:defRPr sz="567"/>
            </a:lvl7pPr>
            <a:lvl8pPr marL="1814307" indent="0">
              <a:buNone/>
              <a:defRPr sz="567"/>
            </a:lvl8pPr>
            <a:lvl9pPr marL="2073493" indent="0">
              <a:buNone/>
              <a:defRPr sz="56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12/2/25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1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198" y="259186"/>
            <a:ext cx="4458583" cy="907151"/>
          </a:xfrm>
        </p:spPr>
        <p:txBody>
          <a:bodyPr anchor="b"/>
          <a:lstStyle>
            <a:lvl1pPr>
              <a:defRPr sz="18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76979" y="559770"/>
            <a:ext cx="6998375" cy="2762849"/>
          </a:xfrm>
        </p:spPr>
        <p:txBody>
          <a:bodyPr anchor="t"/>
          <a:lstStyle>
            <a:lvl1pPr marL="0" indent="0">
              <a:buNone/>
              <a:defRPr sz="1814"/>
            </a:lvl1pPr>
            <a:lvl2pPr marL="259187" indent="0">
              <a:buNone/>
              <a:defRPr sz="1587"/>
            </a:lvl2pPr>
            <a:lvl3pPr marL="518373" indent="0">
              <a:buNone/>
              <a:defRPr sz="1361"/>
            </a:lvl3pPr>
            <a:lvl4pPr marL="777560" indent="0">
              <a:buNone/>
              <a:defRPr sz="1134"/>
            </a:lvl4pPr>
            <a:lvl5pPr marL="1036747" indent="0">
              <a:buNone/>
              <a:defRPr sz="1134"/>
            </a:lvl5pPr>
            <a:lvl6pPr marL="1295933" indent="0">
              <a:buNone/>
              <a:defRPr sz="1134"/>
            </a:lvl6pPr>
            <a:lvl7pPr marL="1555120" indent="0">
              <a:buNone/>
              <a:defRPr sz="1134"/>
            </a:lvl7pPr>
            <a:lvl8pPr marL="1814307" indent="0">
              <a:buNone/>
              <a:defRPr sz="1134"/>
            </a:lvl8pPr>
            <a:lvl9pPr marL="2073493" indent="0">
              <a:buNone/>
              <a:defRPr sz="1134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2198" y="1166337"/>
            <a:ext cx="4458583" cy="2160782"/>
          </a:xfrm>
        </p:spPr>
        <p:txBody>
          <a:bodyPr/>
          <a:lstStyle>
            <a:lvl1pPr marL="0" indent="0">
              <a:buNone/>
              <a:defRPr sz="907"/>
            </a:lvl1pPr>
            <a:lvl2pPr marL="259187" indent="0">
              <a:buNone/>
              <a:defRPr sz="794"/>
            </a:lvl2pPr>
            <a:lvl3pPr marL="518373" indent="0">
              <a:buNone/>
              <a:defRPr sz="680"/>
            </a:lvl3pPr>
            <a:lvl4pPr marL="777560" indent="0">
              <a:buNone/>
              <a:defRPr sz="567"/>
            </a:lvl4pPr>
            <a:lvl5pPr marL="1036747" indent="0">
              <a:buNone/>
              <a:defRPr sz="567"/>
            </a:lvl5pPr>
            <a:lvl6pPr marL="1295933" indent="0">
              <a:buNone/>
              <a:defRPr sz="567"/>
            </a:lvl6pPr>
            <a:lvl7pPr marL="1555120" indent="0">
              <a:buNone/>
              <a:defRPr sz="567"/>
            </a:lvl7pPr>
            <a:lvl8pPr marL="1814307" indent="0">
              <a:buNone/>
              <a:defRPr sz="567"/>
            </a:lvl8pPr>
            <a:lvl9pPr marL="2073493" indent="0">
              <a:buNone/>
              <a:defRPr sz="56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12/2/25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9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0397" y="206989"/>
            <a:ext cx="11923157" cy="751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397" y="1034943"/>
            <a:ext cx="11923157" cy="2466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0396" y="3603404"/>
            <a:ext cx="3110389" cy="206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BA2148-DC5C-8E49-8EAC-00ADB2248AAF}" type="datetimeFigureOut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9184" y="3603404"/>
            <a:ext cx="4665583" cy="206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3165" y="3603404"/>
            <a:ext cx="3110389" cy="206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BB6155-0DA8-A440-BF9D-10FCDB14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2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518373" rtl="0" eaLnBrk="1" latinLnBrk="0" hangingPunct="1">
        <a:lnSpc>
          <a:spcPct val="90000"/>
        </a:lnSpc>
        <a:spcBef>
          <a:spcPct val="0"/>
        </a:spcBef>
        <a:buNone/>
        <a:defRPr sz="24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9593" indent="-129593" algn="l" defTabSz="51837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388780" indent="-129593" algn="l" defTabSz="518373" rtl="0" eaLnBrk="1" latinLnBrk="0" hangingPunct="1">
        <a:lnSpc>
          <a:spcPct val="90000"/>
        </a:lnSpc>
        <a:spcBef>
          <a:spcPts val="283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47967" indent="-129593" algn="l" defTabSz="518373" rtl="0" eaLnBrk="1" latinLnBrk="0" hangingPunct="1">
        <a:lnSpc>
          <a:spcPct val="90000"/>
        </a:lnSpc>
        <a:spcBef>
          <a:spcPts val="283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907153" indent="-129593" algn="l" defTabSz="518373" rtl="0" eaLnBrk="1" latinLnBrk="0" hangingPunct="1">
        <a:lnSpc>
          <a:spcPct val="90000"/>
        </a:lnSpc>
        <a:spcBef>
          <a:spcPts val="283"/>
        </a:spcBef>
        <a:buFont typeface="Arial" panose="020B0604020202020204" pitchFamily="34" charset="0"/>
        <a:buChar char="•"/>
        <a:defRPr sz="1020" kern="1200">
          <a:solidFill>
            <a:schemeClr val="tx1"/>
          </a:solidFill>
          <a:latin typeface="+mn-lt"/>
          <a:ea typeface="+mn-ea"/>
          <a:cs typeface="+mn-cs"/>
        </a:defRPr>
      </a:lvl4pPr>
      <a:lvl5pPr marL="1166340" indent="-129593" algn="l" defTabSz="518373" rtl="0" eaLnBrk="1" latinLnBrk="0" hangingPunct="1">
        <a:lnSpc>
          <a:spcPct val="90000"/>
        </a:lnSpc>
        <a:spcBef>
          <a:spcPts val="283"/>
        </a:spcBef>
        <a:buFont typeface="Arial" panose="020B0604020202020204" pitchFamily="34" charset="0"/>
        <a:buChar char="•"/>
        <a:defRPr sz="1020" kern="1200">
          <a:solidFill>
            <a:schemeClr val="tx1"/>
          </a:solidFill>
          <a:latin typeface="+mn-lt"/>
          <a:ea typeface="+mn-ea"/>
          <a:cs typeface="+mn-cs"/>
        </a:defRPr>
      </a:lvl5pPr>
      <a:lvl6pPr marL="1425527" indent="-129593" algn="l" defTabSz="518373" rtl="0" eaLnBrk="1" latinLnBrk="0" hangingPunct="1">
        <a:lnSpc>
          <a:spcPct val="90000"/>
        </a:lnSpc>
        <a:spcBef>
          <a:spcPts val="283"/>
        </a:spcBef>
        <a:buFont typeface="Arial" panose="020B0604020202020204" pitchFamily="34" charset="0"/>
        <a:buChar char="•"/>
        <a:defRPr sz="1020" kern="1200">
          <a:solidFill>
            <a:schemeClr val="tx1"/>
          </a:solidFill>
          <a:latin typeface="+mn-lt"/>
          <a:ea typeface="+mn-ea"/>
          <a:cs typeface="+mn-cs"/>
        </a:defRPr>
      </a:lvl6pPr>
      <a:lvl7pPr marL="1684713" indent="-129593" algn="l" defTabSz="518373" rtl="0" eaLnBrk="1" latinLnBrk="0" hangingPunct="1">
        <a:lnSpc>
          <a:spcPct val="90000"/>
        </a:lnSpc>
        <a:spcBef>
          <a:spcPts val="283"/>
        </a:spcBef>
        <a:buFont typeface="Arial" panose="020B0604020202020204" pitchFamily="34" charset="0"/>
        <a:buChar char="•"/>
        <a:defRPr sz="1020" kern="1200">
          <a:solidFill>
            <a:schemeClr val="tx1"/>
          </a:solidFill>
          <a:latin typeface="+mn-lt"/>
          <a:ea typeface="+mn-ea"/>
          <a:cs typeface="+mn-cs"/>
        </a:defRPr>
      </a:lvl7pPr>
      <a:lvl8pPr marL="1943900" indent="-129593" algn="l" defTabSz="518373" rtl="0" eaLnBrk="1" latinLnBrk="0" hangingPunct="1">
        <a:lnSpc>
          <a:spcPct val="90000"/>
        </a:lnSpc>
        <a:spcBef>
          <a:spcPts val="283"/>
        </a:spcBef>
        <a:buFont typeface="Arial" panose="020B0604020202020204" pitchFamily="34" charset="0"/>
        <a:buChar char="•"/>
        <a:defRPr sz="1020" kern="1200">
          <a:solidFill>
            <a:schemeClr val="tx1"/>
          </a:solidFill>
          <a:latin typeface="+mn-lt"/>
          <a:ea typeface="+mn-ea"/>
          <a:cs typeface="+mn-cs"/>
        </a:defRPr>
      </a:lvl8pPr>
      <a:lvl9pPr marL="2203087" indent="-129593" algn="l" defTabSz="518373" rtl="0" eaLnBrk="1" latinLnBrk="0" hangingPunct="1">
        <a:lnSpc>
          <a:spcPct val="90000"/>
        </a:lnSpc>
        <a:spcBef>
          <a:spcPts val="283"/>
        </a:spcBef>
        <a:buFont typeface="Arial" panose="020B0604020202020204" pitchFamily="34" charset="0"/>
        <a:buChar char="•"/>
        <a:defRPr sz="10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1pPr>
      <a:lvl2pPr marL="259187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2pPr>
      <a:lvl3pPr marL="518373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3pPr>
      <a:lvl4pPr marL="777560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4pPr>
      <a:lvl5pPr marL="1036747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5pPr>
      <a:lvl6pPr marL="1295933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6pPr>
      <a:lvl7pPr marL="1555120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7pPr>
      <a:lvl8pPr marL="1814307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8pPr>
      <a:lvl9pPr marL="2073493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11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3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1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11" Type="http://schemas.openxmlformats.org/officeDocument/2006/relationships/image" Target="../media/image41.sv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0.pn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8C01B-B8BC-01BC-9854-4F640F82E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room with many tables and chairs&#10;&#10;AI-generated content may be incorrect.">
            <a:extLst>
              <a:ext uri="{FF2B5EF4-FFF2-40B4-BE49-F238E27FC236}">
                <a16:creationId xmlns:a16="http://schemas.microsoft.com/office/drawing/2014/main" id="{506523C7-2AA7-B85D-DED8-252D177537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2"/>
          <a:stretch>
            <a:fillRect/>
          </a:stretch>
        </p:blipFill>
        <p:spPr>
          <a:xfrm>
            <a:off x="-59651" y="0"/>
            <a:ext cx="13883602" cy="3887788"/>
          </a:xfrm>
          <a:prstGeom prst="rect">
            <a:avLst/>
          </a:prstGeom>
        </p:spPr>
      </p:pic>
      <p:pic>
        <p:nvPicPr>
          <p:cNvPr id="12" name="Graphic 11" descr="Alterations &amp; Tailoring with solid fill">
            <a:extLst>
              <a:ext uri="{FF2B5EF4-FFF2-40B4-BE49-F238E27FC236}">
                <a16:creationId xmlns:a16="http://schemas.microsoft.com/office/drawing/2014/main" id="{B0F190C2-50C8-895B-7D7F-E9ED2CF10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2837" y="1179642"/>
            <a:ext cx="109760" cy="109760"/>
          </a:xfrm>
          <a:prstGeom prst="rect">
            <a:avLst/>
          </a:prstGeom>
        </p:spPr>
      </p:pic>
      <p:pic>
        <p:nvPicPr>
          <p:cNvPr id="28" name="Graphic 27" descr="Projector screen with solid fill">
            <a:extLst>
              <a:ext uri="{FF2B5EF4-FFF2-40B4-BE49-F238E27FC236}">
                <a16:creationId xmlns:a16="http://schemas.microsoft.com/office/drawing/2014/main" id="{CABD1B42-B115-BED2-5B4A-FA75D3C11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7701" y="1527037"/>
            <a:ext cx="132192" cy="132192"/>
          </a:xfrm>
          <a:prstGeom prst="rect">
            <a:avLst/>
          </a:prstGeom>
        </p:spPr>
      </p:pic>
      <p:pic>
        <p:nvPicPr>
          <p:cNvPr id="29" name="Graphic 28" descr="Cmd Terminal with solid fill">
            <a:extLst>
              <a:ext uri="{FF2B5EF4-FFF2-40B4-BE49-F238E27FC236}">
                <a16:creationId xmlns:a16="http://schemas.microsoft.com/office/drawing/2014/main" id="{B35D4C9D-6247-7A55-69C3-B4B49F666D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79159" y="1884188"/>
            <a:ext cx="129276" cy="129276"/>
          </a:xfrm>
          <a:prstGeom prst="rect">
            <a:avLst/>
          </a:prstGeom>
        </p:spPr>
      </p:pic>
      <p:pic>
        <p:nvPicPr>
          <p:cNvPr id="30" name="Graphic 29" descr="Box with solid fill">
            <a:extLst>
              <a:ext uri="{FF2B5EF4-FFF2-40B4-BE49-F238E27FC236}">
                <a16:creationId xmlns:a16="http://schemas.microsoft.com/office/drawing/2014/main" id="{254DB818-6027-EE6E-8456-71D69C0A7E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80858" y="2243578"/>
            <a:ext cx="121738" cy="121738"/>
          </a:xfrm>
          <a:prstGeom prst="rect">
            <a:avLst/>
          </a:prstGeom>
        </p:spPr>
      </p:pic>
      <p:pic>
        <p:nvPicPr>
          <p:cNvPr id="31" name="Graphic 30" descr="Briefcase with solid fill">
            <a:extLst>
              <a:ext uri="{FF2B5EF4-FFF2-40B4-BE49-F238E27FC236}">
                <a16:creationId xmlns:a16="http://schemas.microsoft.com/office/drawing/2014/main" id="{5588622A-1679-D915-DAA3-2AB7A7E038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83291" y="2602899"/>
            <a:ext cx="119305" cy="119305"/>
          </a:xfrm>
          <a:prstGeom prst="rect">
            <a:avLst/>
          </a:prstGeom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854CFE7-DBB8-8D91-A6EE-10F6271CF02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72"/>
          <a:stretch>
            <a:fillRect/>
          </a:stretch>
        </p:blipFill>
        <p:spPr>
          <a:xfrm>
            <a:off x="0" y="-21191"/>
            <a:ext cx="14847017" cy="3908979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655C90-EE3E-F1C4-01CC-01F7C1675E36}"/>
              </a:ext>
            </a:extLst>
          </p:cNvPr>
          <p:cNvSpPr txBox="1"/>
          <p:nvPr/>
        </p:nvSpPr>
        <p:spPr>
          <a:xfrm>
            <a:off x="1210556" y="1571431"/>
            <a:ext cx="5383490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75" b="1" dirty="0">
                <a:solidFill>
                  <a:schemeClr val="bg1"/>
                </a:solidFill>
                <a:latin typeface="Source Sans Pro" panose="020F0502020204030204" pitchFamily="34" charset="0"/>
                <a:ea typeface="Source Sans Pro" panose="020F0502020204030204" pitchFamily="34" charset="0"/>
              </a:rPr>
              <a:t>Main Space Screen </a:t>
            </a:r>
          </a:p>
          <a:p>
            <a:r>
              <a:rPr lang="en-US" sz="3475" b="1" dirty="0">
                <a:solidFill>
                  <a:schemeClr val="bg1"/>
                </a:solidFill>
                <a:latin typeface="Source Sans Pro" panose="020F0502020204030204" pitchFamily="34" charset="0"/>
                <a:ea typeface="Source Sans Pro" panose="020F0502020204030204" pitchFamily="34" charset="0"/>
              </a:rPr>
              <a:t>Guidelines &amp; Template</a:t>
            </a:r>
          </a:p>
        </p:txBody>
      </p:sp>
      <p:pic>
        <p:nvPicPr>
          <p:cNvPr id="4" name="Picture 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72D3E96D-C43A-64DB-C4D5-A9F369E13F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2052" y="101613"/>
            <a:ext cx="2881129" cy="1016743"/>
          </a:xfrm>
          <a:prstGeom prst="rect">
            <a:avLst/>
          </a:prstGeom>
        </p:spPr>
      </p:pic>
      <p:sp>
        <p:nvSpPr>
          <p:cNvPr id="3" name="AutoShape 13">
            <a:extLst>
              <a:ext uri="{FF2B5EF4-FFF2-40B4-BE49-F238E27FC236}">
                <a16:creationId xmlns:a16="http://schemas.microsoft.com/office/drawing/2014/main" id="{A202989C-F8A7-C96C-2E36-E7E9314876C1}"/>
              </a:ext>
            </a:extLst>
          </p:cNvPr>
          <p:cNvSpPr/>
          <p:nvPr/>
        </p:nvSpPr>
        <p:spPr>
          <a:xfrm flipH="1">
            <a:off x="1307512" y="2719467"/>
            <a:ext cx="655599" cy="0"/>
          </a:xfrm>
          <a:prstGeom prst="line">
            <a:avLst/>
          </a:prstGeom>
          <a:ln w="31750" cap="flat">
            <a:solidFill>
              <a:schemeClr val="tx2">
                <a:lumMod val="10000"/>
                <a:lumOff val="90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546" dirty="0"/>
          </a:p>
        </p:txBody>
      </p:sp>
    </p:spTree>
    <p:extLst>
      <p:ext uri="{BB962C8B-B14F-4D97-AF65-F5344CB8AC3E}">
        <p14:creationId xmlns:p14="http://schemas.microsoft.com/office/powerpoint/2010/main" val="3081609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4EDD3-259F-CDBC-A2F2-E0ADFB1DC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om with many chairs&#10;&#10;AI-generated content may be incorrect.">
            <a:extLst>
              <a:ext uri="{FF2B5EF4-FFF2-40B4-BE49-F238E27FC236}">
                <a16:creationId xmlns:a16="http://schemas.microsoft.com/office/drawing/2014/main" id="{A7C9DE75-0302-77FF-A970-2DBF82B3CD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622"/>
            <a:ext cx="13823950" cy="3891410"/>
          </a:xfrm>
          <a:prstGeom prst="rect">
            <a:avLst/>
          </a:prstGeom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EDF3772-E59F-D3B3-9CAE-3A2A626CE8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72"/>
          <a:stretch>
            <a:fillRect/>
          </a:stretch>
        </p:blipFill>
        <p:spPr>
          <a:xfrm>
            <a:off x="0" y="-12407"/>
            <a:ext cx="14861894" cy="390898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A93BA8-8482-7941-34C5-CA79A12AE1F9}"/>
              </a:ext>
            </a:extLst>
          </p:cNvPr>
          <p:cNvSpPr txBox="1"/>
          <p:nvPr/>
        </p:nvSpPr>
        <p:spPr>
          <a:xfrm>
            <a:off x="738596" y="1383177"/>
            <a:ext cx="2746286" cy="44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7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Template</a:t>
            </a:r>
          </a:p>
        </p:txBody>
      </p:sp>
      <p:pic>
        <p:nvPicPr>
          <p:cNvPr id="5" name="Picture 4" descr="A black frame with a white background&#10;&#10;AI-generated content may be incorrect.">
            <a:extLst>
              <a:ext uri="{FF2B5EF4-FFF2-40B4-BE49-F238E27FC236}">
                <a16:creationId xmlns:a16="http://schemas.microsoft.com/office/drawing/2014/main" id="{C2B290AF-91A6-7402-74CB-791D92DA5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559" y="1050624"/>
            <a:ext cx="7146832" cy="2263610"/>
          </a:xfrm>
          <a:prstGeom prst="rect">
            <a:avLst/>
          </a:prstGeom>
        </p:spPr>
      </p:pic>
      <p:pic>
        <p:nvPicPr>
          <p:cNvPr id="3" name="Picture 2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DF642EDC-5471-5D7E-8D3B-FB65D27E4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52" y="101613"/>
            <a:ext cx="2881129" cy="1016743"/>
          </a:xfrm>
          <a:prstGeom prst="rect">
            <a:avLst/>
          </a:prstGeom>
        </p:spPr>
      </p:pic>
      <p:sp>
        <p:nvSpPr>
          <p:cNvPr id="6" name="AutoShape 13">
            <a:extLst>
              <a:ext uri="{FF2B5EF4-FFF2-40B4-BE49-F238E27FC236}">
                <a16:creationId xmlns:a16="http://schemas.microsoft.com/office/drawing/2014/main" id="{126519EE-C41B-CE4E-5674-D5237E8F66F5}"/>
              </a:ext>
            </a:extLst>
          </p:cNvPr>
          <p:cNvSpPr/>
          <p:nvPr/>
        </p:nvSpPr>
        <p:spPr>
          <a:xfrm flipH="1">
            <a:off x="862669" y="1832082"/>
            <a:ext cx="655599" cy="0"/>
          </a:xfrm>
          <a:prstGeom prst="line">
            <a:avLst/>
          </a:prstGeom>
          <a:ln w="31750" cap="flat">
            <a:solidFill>
              <a:schemeClr val="tx2">
                <a:lumMod val="10000"/>
                <a:lumOff val="90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546" dirty="0"/>
          </a:p>
        </p:txBody>
      </p:sp>
    </p:spTree>
    <p:extLst>
      <p:ext uri="{BB962C8B-B14F-4D97-AF65-F5344CB8AC3E}">
        <p14:creationId xmlns:p14="http://schemas.microsoft.com/office/powerpoint/2010/main" val="345139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35D6A-D7B2-B5C8-ACD2-9B10C237D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548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8E620-59AF-74EA-EDBA-5D39B220A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5" descr="A histroical building in the foreground partially covered in ivy, contrasting with the large green exterior of the Business School in the background.">
            <a:extLst>
              <a:ext uri="{FF2B5EF4-FFF2-40B4-BE49-F238E27FC236}">
                <a16:creationId xmlns:a16="http://schemas.microsoft.com/office/drawing/2014/main" id="{4E6E3B38-FC7F-6AA8-9A22-5D0F3CB04E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3350" y="-17531"/>
            <a:ext cx="13847299" cy="3905319"/>
          </a:xfrm>
          <a:prstGeom prst="rect">
            <a:avLst/>
          </a:prstGeom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AD2D1A5B-975E-621A-B938-90785BFBAF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72"/>
          <a:stretch>
            <a:fillRect/>
          </a:stretch>
        </p:blipFill>
        <p:spPr>
          <a:xfrm>
            <a:off x="-55777" y="-23852"/>
            <a:ext cx="14891392" cy="393549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Oval 166">
            <a:extLst>
              <a:ext uri="{FF2B5EF4-FFF2-40B4-BE49-F238E27FC236}">
                <a16:creationId xmlns:a16="http://schemas.microsoft.com/office/drawing/2014/main" id="{7B8A7789-FB91-18F0-8993-05549775E763}"/>
              </a:ext>
            </a:extLst>
          </p:cNvPr>
          <p:cNvSpPr/>
          <p:nvPr/>
        </p:nvSpPr>
        <p:spPr>
          <a:xfrm>
            <a:off x="8875003" y="1397826"/>
            <a:ext cx="938021" cy="8884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 dirty="0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1C0A4364-D365-1A4D-FEE7-337C442ED47C}"/>
              </a:ext>
            </a:extLst>
          </p:cNvPr>
          <p:cNvSpPr/>
          <p:nvPr/>
        </p:nvSpPr>
        <p:spPr>
          <a:xfrm>
            <a:off x="7438402" y="1397826"/>
            <a:ext cx="938021" cy="8884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0B7312DD-EC92-5EFE-540E-004CBA25270D}"/>
              </a:ext>
            </a:extLst>
          </p:cNvPr>
          <p:cNvSpPr/>
          <p:nvPr/>
        </p:nvSpPr>
        <p:spPr>
          <a:xfrm>
            <a:off x="6084815" y="1397826"/>
            <a:ext cx="938021" cy="8884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D20EC36C-FC3C-41F9-D4C1-A6D8D98277EF}"/>
              </a:ext>
            </a:extLst>
          </p:cNvPr>
          <p:cNvSpPr/>
          <p:nvPr/>
        </p:nvSpPr>
        <p:spPr>
          <a:xfrm>
            <a:off x="4716306" y="1397826"/>
            <a:ext cx="938021" cy="88848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/>
          </a:p>
        </p:txBody>
      </p:sp>
      <p:pic>
        <p:nvPicPr>
          <p:cNvPr id="174" name="Graphic 173" descr="Alterations &amp; Tailoring with solid fill">
            <a:extLst>
              <a:ext uri="{FF2B5EF4-FFF2-40B4-BE49-F238E27FC236}">
                <a16:creationId xmlns:a16="http://schemas.microsoft.com/office/drawing/2014/main" id="{8874A9BC-FBE2-A402-C259-DC95F0E1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1974" y="1525502"/>
            <a:ext cx="610772" cy="610772"/>
          </a:xfrm>
          <a:prstGeom prst="rect">
            <a:avLst/>
          </a:prstGeom>
        </p:spPr>
      </p:pic>
      <p:pic>
        <p:nvPicPr>
          <p:cNvPr id="176" name="Graphic 175" descr="Box with solid fill">
            <a:extLst>
              <a:ext uri="{FF2B5EF4-FFF2-40B4-BE49-F238E27FC236}">
                <a16:creationId xmlns:a16="http://schemas.microsoft.com/office/drawing/2014/main" id="{6BD2233F-47CC-EC77-1F8D-2108507DBC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74467" y="1504840"/>
            <a:ext cx="662931" cy="662931"/>
          </a:xfrm>
          <a:prstGeom prst="rect">
            <a:avLst/>
          </a:prstGeom>
        </p:spPr>
      </p:pic>
      <p:pic>
        <p:nvPicPr>
          <p:cNvPr id="178" name="Graphic 177" descr="Briefcase with solid fill">
            <a:extLst>
              <a:ext uri="{FF2B5EF4-FFF2-40B4-BE49-F238E27FC236}">
                <a16:creationId xmlns:a16="http://schemas.microsoft.com/office/drawing/2014/main" id="{D0C62A8F-29D2-8144-836D-809B9809EF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74076" y="1568607"/>
            <a:ext cx="539875" cy="539875"/>
          </a:xfrm>
          <a:prstGeom prst="rect">
            <a:avLst/>
          </a:prstGeom>
        </p:spPr>
      </p:pic>
      <p:pic>
        <p:nvPicPr>
          <p:cNvPr id="182" name="Graphic 181" descr="Projector screen with solid fill">
            <a:extLst>
              <a:ext uri="{FF2B5EF4-FFF2-40B4-BE49-F238E27FC236}">
                <a16:creationId xmlns:a16="http://schemas.microsoft.com/office/drawing/2014/main" id="{55F45871-BF26-B065-2ECD-BFE18826BC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59974" y="1561957"/>
            <a:ext cx="605814" cy="605814"/>
          </a:xfrm>
          <a:prstGeom prst="rect">
            <a:avLst/>
          </a:prstGeom>
        </p:spPr>
      </p:pic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C56F210C-72C1-E872-0C4F-79929E1F1334}"/>
              </a:ext>
            </a:extLst>
          </p:cNvPr>
          <p:cNvCxnSpPr>
            <a:stCxn id="171" idx="6"/>
            <a:endCxn id="170" idx="2"/>
          </p:cNvCxnSpPr>
          <p:nvPr/>
        </p:nvCxnSpPr>
        <p:spPr>
          <a:xfrm>
            <a:off x="5654327" y="1842068"/>
            <a:ext cx="4304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03856A23-72B8-0A13-96DD-C1BCACCE9665}"/>
              </a:ext>
            </a:extLst>
          </p:cNvPr>
          <p:cNvCxnSpPr>
            <a:cxnSpLocks/>
            <a:stCxn id="170" idx="6"/>
          </p:cNvCxnSpPr>
          <p:nvPr/>
        </p:nvCxnSpPr>
        <p:spPr>
          <a:xfrm>
            <a:off x="7022835" y="1842068"/>
            <a:ext cx="433045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3767E03F-5CA3-2605-E818-3E782671FBBE}"/>
              </a:ext>
            </a:extLst>
          </p:cNvPr>
          <p:cNvCxnSpPr>
            <a:cxnSpLocks/>
            <a:endCxn id="168" idx="2"/>
          </p:cNvCxnSpPr>
          <p:nvPr/>
        </p:nvCxnSpPr>
        <p:spPr>
          <a:xfrm>
            <a:off x="7021959" y="1842068"/>
            <a:ext cx="416444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50DBA861-1A8D-653F-53F7-7A1018B7CFE9}"/>
              </a:ext>
            </a:extLst>
          </p:cNvPr>
          <p:cNvCxnSpPr>
            <a:stCxn id="168" idx="6"/>
            <a:endCxn id="167" idx="2"/>
          </p:cNvCxnSpPr>
          <p:nvPr/>
        </p:nvCxnSpPr>
        <p:spPr>
          <a:xfrm>
            <a:off x="8376424" y="1842068"/>
            <a:ext cx="498580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2" name="TextBox 211">
            <a:extLst>
              <a:ext uri="{FF2B5EF4-FFF2-40B4-BE49-F238E27FC236}">
                <a16:creationId xmlns:a16="http://schemas.microsoft.com/office/drawing/2014/main" id="{514538AE-3FBB-6105-6DA0-9889D3F80415}"/>
              </a:ext>
            </a:extLst>
          </p:cNvPr>
          <p:cNvSpPr txBox="1"/>
          <p:nvPr/>
        </p:nvSpPr>
        <p:spPr>
          <a:xfrm>
            <a:off x="4650770" y="2365978"/>
            <a:ext cx="959933" cy="270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1. Slide Size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045A075E-B101-B6B2-9B8B-4066AA4A703C}"/>
              </a:ext>
            </a:extLst>
          </p:cNvPr>
          <p:cNvSpPr txBox="1"/>
          <p:nvPr/>
        </p:nvSpPr>
        <p:spPr>
          <a:xfrm>
            <a:off x="6062902" y="2365977"/>
            <a:ext cx="1327017" cy="626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2. Customising Your Slide</a:t>
            </a:r>
          </a:p>
          <a:p>
            <a:endParaRPr lang="en-IE" sz="1158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17E0EE5F-6D46-E3E4-A50D-B3B44D9F561F}"/>
              </a:ext>
            </a:extLst>
          </p:cNvPr>
          <p:cNvSpPr txBox="1"/>
          <p:nvPr/>
        </p:nvSpPr>
        <p:spPr>
          <a:xfrm>
            <a:off x="7416490" y="2365978"/>
            <a:ext cx="959933" cy="448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3. Examples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7C9582F0-852E-8D19-603B-6E066AA0B835}"/>
              </a:ext>
            </a:extLst>
          </p:cNvPr>
          <p:cNvSpPr txBox="1"/>
          <p:nvPr/>
        </p:nvSpPr>
        <p:spPr>
          <a:xfrm>
            <a:off x="8851648" y="2367376"/>
            <a:ext cx="959933" cy="270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4. Template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D0123-5252-2DC8-685E-FFD6CE7F7637}"/>
              </a:ext>
            </a:extLst>
          </p:cNvPr>
          <p:cNvSpPr txBox="1"/>
          <p:nvPr/>
        </p:nvSpPr>
        <p:spPr>
          <a:xfrm>
            <a:off x="802212" y="1315353"/>
            <a:ext cx="2059743" cy="54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62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Agenda</a:t>
            </a:r>
          </a:p>
        </p:txBody>
      </p:sp>
      <p:pic>
        <p:nvPicPr>
          <p:cNvPr id="9" name="Picture 8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3BB81B94-DBD1-14B7-235B-054B210AB9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2052" y="101613"/>
            <a:ext cx="2881129" cy="1016743"/>
          </a:xfrm>
          <a:prstGeom prst="rect">
            <a:avLst/>
          </a:prstGeom>
        </p:spPr>
      </p:pic>
      <p:sp>
        <p:nvSpPr>
          <p:cNvPr id="5" name="AutoShape 13">
            <a:extLst>
              <a:ext uri="{FF2B5EF4-FFF2-40B4-BE49-F238E27FC236}">
                <a16:creationId xmlns:a16="http://schemas.microsoft.com/office/drawing/2014/main" id="{78118A1E-B43E-A884-B087-2A12434A8B1E}"/>
              </a:ext>
            </a:extLst>
          </p:cNvPr>
          <p:cNvSpPr/>
          <p:nvPr/>
        </p:nvSpPr>
        <p:spPr>
          <a:xfrm flipH="1">
            <a:off x="876354" y="1863516"/>
            <a:ext cx="655599" cy="0"/>
          </a:xfrm>
          <a:prstGeom prst="line">
            <a:avLst/>
          </a:prstGeom>
          <a:ln w="31750" cap="flat">
            <a:solidFill>
              <a:schemeClr val="tx2">
                <a:lumMod val="10000"/>
                <a:lumOff val="90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546" dirty="0"/>
          </a:p>
        </p:txBody>
      </p:sp>
    </p:spTree>
    <p:extLst>
      <p:ext uri="{BB962C8B-B14F-4D97-AF65-F5344CB8AC3E}">
        <p14:creationId xmlns:p14="http://schemas.microsoft.com/office/powerpoint/2010/main" val="3686688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01F7E-55BE-C357-71D1-FD6BE5B71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room with chairs and tables&#10;&#10;AI-generated content may be incorrect.">
            <a:extLst>
              <a:ext uri="{FF2B5EF4-FFF2-40B4-BE49-F238E27FC236}">
                <a16:creationId xmlns:a16="http://schemas.microsoft.com/office/drawing/2014/main" id="{6CB62139-1A2C-E1A9-4E54-9C414B18A8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406" y="-12670"/>
            <a:ext cx="13846356" cy="3887788"/>
          </a:xfrm>
          <a:prstGeom prst="rect">
            <a:avLst/>
          </a:prstGeom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197D00B7-B818-388D-518A-354FFA02A9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72"/>
          <a:stretch>
            <a:fillRect/>
          </a:stretch>
        </p:blipFill>
        <p:spPr>
          <a:xfrm>
            <a:off x="-22406" y="-19005"/>
            <a:ext cx="14891392" cy="3900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5ECA65B-5AE7-476D-DB92-3B61E84A5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2248" y="1833680"/>
            <a:ext cx="1849914" cy="14348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21DD1-3D34-D0A3-2C1B-2A1202B2868B}"/>
              </a:ext>
            </a:extLst>
          </p:cNvPr>
          <p:cNvSpPr txBox="1"/>
          <p:nvPr/>
        </p:nvSpPr>
        <p:spPr>
          <a:xfrm>
            <a:off x="738596" y="1383177"/>
            <a:ext cx="2746286" cy="44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7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Slide Size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2C610-8D73-3DC6-DEBF-AD7D0ED5A525}"/>
              </a:ext>
            </a:extLst>
          </p:cNvPr>
          <p:cNvSpPr txBox="1"/>
          <p:nvPr/>
        </p:nvSpPr>
        <p:spPr>
          <a:xfrm>
            <a:off x="2709728" y="1847514"/>
            <a:ext cx="5629886" cy="27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check or edit: Design → Slide Size →  Page Setup.. → Custom Slide Size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C0881B-4D69-1084-AFA9-2F8A8BCD729F}"/>
              </a:ext>
            </a:extLst>
          </p:cNvPr>
          <p:cNvSpPr txBox="1"/>
          <p:nvPr/>
        </p:nvSpPr>
        <p:spPr>
          <a:xfrm>
            <a:off x="2709728" y="1413834"/>
            <a:ext cx="5629886" cy="44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This template uses a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custom slide format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</a:p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38.4 (width) × 10.8 cm (height)</a:t>
            </a:r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5190DEA-4EA6-CF5D-568E-C9A6EECB9BAE}"/>
              </a:ext>
            </a:extLst>
          </p:cNvPr>
          <p:cNvGrpSpPr/>
          <p:nvPr/>
        </p:nvGrpSpPr>
        <p:grpSpPr>
          <a:xfrm>
            <a:off x="796254" y="2389291"/>
            <a:ext cx="6586723" cy="903225"/>
            <a:chOff x="6501873" y="2901346"/>
            <a:chExt cx="12007079" cy="16465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3C2A41-ED49-48BE-74E5-53992BEAF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1873" y="3031519"/>
              <a:ext cx="12007079" cy="116735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8BE537-D59A-1C61-5E56-A35E6E62C6EE}"/>
                </a:ext>
              </a:extLst>
            </p:cNvPr>
            <p:cNvSpPr/>
            <p:nvPr/>
          </p:nvSpPr>
          <p:spPr>
            <a:xfrm>
              <a:off x="16335581" y="3433831"/>
              <a:ext cx="450615" cy="1114023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7D8BABF-8D30-FAF4-822A-357595F0D967}"/>
                </a:ext>
              </a:extLst>
            </p:cNvPr>
            <p:cNvSpPr/>
            <p:nvPr/>
          </p:nvSpPr>
          <p:spPr>
            <a:xfrm>
              <a:off x="8384506" y="2901346"/>
              <a:ext cx="785248" cy="476346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30532A9-5408-9652-A7E8-48E7C2E8DC45}"/>
                </a:ext>
              </a:extLst>
            </p:cNvPr>
            <p:cNvSpPr/>
            <p:nvPr/>
          </p:nvSpPr>
          <p:spPr>
            <a:xfrm>
              <a:off x="8132496" y="3218238"/>
              <a:ext cx="398175" cy="40406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F1A35F5-518D-313B-E749-60B92DE46052}"/>
                </a:ext>
              </a:extLst>
            </p:cNvPr>
            <p:cNvSpPr/>
            <p:nvPr/>
          </p:nvSpPr>
          <p:spPr>
            <a:xfrm>
              <a:off x="16626478" y="3196338"/>
              <a:ext cx="398175" cy="40406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87476C1-CA21-A68F-E4E2-0D471D7C0798}"/>
                </a:ext>
              </a:extLst>
            </p:cNvPr>
            <p:cNvSpPr txBox="1"/>
            <p:nvPr/>
          </p:nvSpPr>
          <p:spPr>
            <a:xfrm>
              <a:off x="8167784" y="3174004"/>
              <a:ext cx="284966" cy="547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351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D9ADD79-1BE3-22A8-8317-A85957144902}"/>
                </a:ext>
              </a:extLst>
            </p:cNvPr>
            <p:cNvSpPr txBox="1"/>
            <p:nvPr/>
          </p:nvSpPr>
          <p:spPr>
            <a:xfrm>
              <a:off x="16657070" y="3159437"/>
              <a:ext cx="496710" cy="547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351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0D360D1-BE88-7BB0-02A9-B77B5AF3E5B9}"/>
              </a:ext>
            </a:extLst>
          </p:cNvPr>
          <p:cNvGrpSpPr/>
          <p:nvPr/>
        </p:nvGrpSpPr>
        <p:grpSpPr>
          <a:xfrm>
            <a:off x="7883696" y="2150454"/>
            <a:ext cx="2020665" cy="1170508"/>
            <a:chOff x="8099541" y="4466852"/>
            <a:chExt cx="2732404" cy="1582797"/>
          </a:xfrm>
        </p:grpSpPr>
        <p:pic>
          <p:nvPicPr>
            <p:cNvPr id="16" name="Picture 1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ADB3C1D-CB58-8445-8A0D-23594566F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99541" y="4466852"/>
              <a:ext cx="2732404" cy="158279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E930D90-CA9B-A4AD-3179-A15169B83462}"/>
                </a:ext>
              </a:extLst>
            </p:cNvPr>
            <p:cNvSpPr/>
            <p:nvPr/>
          </p:nvSpPr>
          <p:spPr>
            <a:xfrm>
              <a:off x="9156641" y="5729356"/>
              <a:ext cx="1399545" cy="291194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AAC97BB-D890-8E7A-42FB-2BCDA82260EF}"/>
                </a:ext>
              </a:extLst>
            </p:cNvPr>
            <p:cNvSpPr/>
            <p:nvPr/>
          </p:nvSpPr>
          <p:spPr>
            <a:xfrm>
              <a:off x="10300889" y="5527324"/>
              <a:ext cx="398175" cy="40406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9C55409-2A6F-A232-DD51-4AC5C7915B8C}"/>
                </a:ext>
              </a:extLst>
            </p:cNvPr>
            <p:cNvSpPr txBox="1"/>
            <p:nvPr/>
          </p:nvSpPr>
          <p:spPr>
            <a:xfrm>
              <a:off x="10335236" y="5464583"/>
              <a:ext cx="496709" cy="405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351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3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46E7EE2-C77B-7FC5-4C36-97A80D22EFB9}"/>
              </a:ext>
            </a:extLst>
          </p:cNvPr>
          <p:cNvSpPr/>
          <p:nvPr/>
        </p:nvSpPr>
        <p:spPr>
          <a:xfrm>
            <a:off x="10893626" y="2039037"/>
            <a:ext cx="1472905" cy="51582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DD7D362-620F-218A-B0CC-ACDD7DE5C1A4}"/>
              </a:ext>
            </a:extLst>
          </p:cNvPr>
          <p:cNvSpPr/>
          <p:nvPr/>
        </p:nvSpPr>
        <p:spPr>
          <a:xfrm>
            <a:off x="12198902" y="1931224"/>
            <a:ext cx="276243" cy="2803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D693FF-237B-E18E-0531-EAADF3DF5C06}"/>
              </a:ext>
            </a:extLst>
          </p:cNvPr>
          <p:cNvSpPr txBox="1"/>
          <p:nvPr/>
        </p:nvSpPr>
        <p:spPr>
          <a:xfrm>
            <a:off x="12209285" y="1905088"/>
            <a:ext cx="344603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351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</a:p>
        </p:txBody>
      </p:sp>
      <p:pic>
        <p:nvPicPr>
          <p:cNvPr id="8" name="Picture 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8003FAB9-A7E0-EE03-9E97-2C4FF0438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52" y="101613"/>
            <a:ext cx="2881129" cy="1016743"/>
          </a:xfrm>
          <a:prstGeom prst="rect">
            <a:avLst/>
          </a:prstGeom>
        </p:spPr>
      </p:pic>
      <p:sp>
        <p:nvSpPr>
          <p:cNvPr id="5" name="AutoShape 13">
            <a:extLst>
              <a:ext uri="{FF2B5EF4-FFF2-40B4-BE49-F238E27FC236}">
                <a16:creationId xmlns:a16="http://schemas.microsoft.com/office/drawing/2014/main" id="{5092F5C8-25F9-B663-EF06-627EEC090B17}"/>
              </a:ext>
            </a:extLst>
          </p:cNvPr>
          <p:cNvSpPr/>
          <p:nvPr/>
        </p:nvSpPr>
        <p:spPr>
          <a:xfrm flipH="1">
            <a:off x="887383" y="1805904"/>
            <a:ext cx="655599" cy="0"/>
          </a:xfrm>
          <a:prstGeom prst="line">
            <a:avLst/>
          </a:prstGeom>
          <a:ln w="31750" cap="flat">
            <a:solidFill>
              <a:schemeClr val="tx2">
                <a:lumMod val="10000"/>
                <a:lumOff val="90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546" dirty="0"/>
          </a:p>
        </p:txBody>
      </p:sp>
    </p:spTree>
    <p:extLst>
      <p:ext uri="{BB962C8B-B14F-4D97-AF65-F5344CB8AC3E}">
        <p14:creationId xmlns:p14="http://schemas.microsoft.com/office/powerpoint/2010/main" val="2966967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8B030-1B5A-58F5-6D83-E860E08CB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om with many chairs&#10;&#10;AI-generated content may be incorrect.">
            <a:extLst>
              <a:ext uri="{FF2B5EF4-FFF2-40B4-BE49-F238E27FC236}">
                <a16:creationId xmlns:a16="http://schemas.microsoft.com/office/drawing/2014/main" id="{7CF9BE2F-CCEB-0A09-F7AD-573FC0BA17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8799" y="0"/>
            <a:ext cx="13852749" cy="3887788"/>
          </a:xfrm>
          <a:prstGeom prst="rect">
            <a:avLst/>
          </a:prstGeom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6C6D9BE5-434C-E430-9A56-654E925CD6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72"/>
          <a:stretch>
            <a:fillRect/>
          </a:stretch>
        </p:blipFill>
        <p:spPr>
          <a:xfrm>
            <a:off x="-28799" y="-12036"/>
            <a:ext cx="14879332" cy="388778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97091B-2103-DDD7-D399-9D002611E864}"/>
              </a:ext>
            </a:extLst>
          </p:cNvPr>
          <p:cNvSpPr txBox="1"/>
          <p:nvPr/>
        </p:nvSpPr>
        <p:spPr>
          <a:xfrm>
            <a:off x="3248668" y="1494946"/>
            <a:ext cx="4168229" cy="1161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provided template is intentionally left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blank,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it’s your space to fill in with content.</a:t>
            </a:r>
          </a:p>
          <a:p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You’ll need to add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text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images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icons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or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visuals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depending on your message.</a:t>
            </a:r>
          </a:p>
          <a:p>
            <a:pPr algn="ctr"/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D8B943-3D5C-2CA1-FAF9-FE4409494D51}"/>
              </a:ext>
            </a:extLst>
          </p:cNvPr>
          <p:cNvSpPr txBox="1"/>
          <p:nvPr/>
        </p:nvSpPr>
        <p:spPr>
          <a:xfrm>
            <a:off x="8226447" y="2448065"/>
            <a:ext cx="3885299" cy="44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add text: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 to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Insert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→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Text Box 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place text wherever needed.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F7AA70-C1B9-2D50-9071-E05F0A7AD876}"/>
              </a:ext>
            </a:extLst>
          </p:cNvPr>
          <p:cNvSpPr txBox="1"/>
          <p:nvPr/>
        </p:nvSpPr>
        <p:spPr>
          <a:xfrm>
            <a:off x="8127798" y="674310"/>
            <a:ext cx="3592932" cy="80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add an Image: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Insert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→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Pictures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→ Choose from your device or online.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Resize and position it within the panel.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DBC0D8-B65E-34E9-51D7-B41DBBFD99C8}"/>
              </a:ext>
            </a:extLst>
          </p:cNvPr>
          <p:cNvGrpSpPr/>
          <p:nvPr/>
        </p:nvGrpSpPr>
        <p:grpSpPr>
          <a:xfrm>
            <a:off x="10247696" y="1355113"/>
            <a:ext cx="1991341" cy="1117381"/>
            <a:chOff x="6043551" y="3629750"/>
            <a:chExt cx="3630059" cy="2036898"/>
          </a:xfrm>
        </p:grpSpPr>
        <p:pic>
          <p:nvPicPr>
            <p:cNvPr id="23" name="Picture 2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42163252-EAFA-024E-FD42-67703FFC7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3551" y="3884654"/>
              <a:ext cx="3286789" cy="1781994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9B8C472-B430-CCDF-C97A-3CEB9DF2E2F8}"/>
                </a:ext>
              </a:extLst>
            </p:cNvPr>
            <p:cNvGrpSpPr/>
            <p:nvPr/>
          </p:nvGrpSpPr>
          <p:grpSpPr>
            <a:xfrm>
              <a:off x="6281870" y="3629750"/>
              <a:ext cx="431130" cy="547260"/>
              <a:chOff x="5677798" y="2977072"/>
              <a:chExt cx="245031" cy="311033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F623E2C-5980-A587-F07D-81E6B4083ADB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10EAB41-E4F2-06CD-91AC-AFAEADA3E7A5}"/>
                  </a:ext>
                </a:extLst>
              </p:cNvPr>
              <p:cNvSpPr txBox="1"/>
              <p:nvPr/>
            </p:nvSpPr>
            <p:spPr>
              <a:xfrm>
                <a:off x="5677798" y="2977072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</a:t>
                </a: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775F725-583C-67EB-4DD7-AE97F1083912}"/>
                </a:ext>
              </a:extLst>
            </p:cNvPr>
            <p:cNvSpPr/>
            <p:nvPr/>
          </p:nvSpPr>
          <p:spPr>
            <a:xfrm>
              <a:off x="7354043" y="4188489"/>
              <a:ext cx="560951" cy="383914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B2CB40A-48DA-3D72-0D00-DC6D574AB043}"/>
                </a:ext>
              </a:extLst>
            </p:cNvPr>
            <p:cNvGrpSpPr/>
            <p:nvPr/>
          </p:nvGrpSpPr>
          <p:grpSpPr>
            <a:xfrm>
              <a:off x="7772328" y="3989132"/>
              <a:ext cx="431130" cy="547260"/>
              <a:chOff x="5677798" y="2977072"/>
              <a:chExt cx="245031" cy="311033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50DF180-A0B2-2068-A7DB-06E16E3ECE80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1D9B876-E4DE-46C9-2286-67C37742397D}"/>
                  </a:ext>
                </a:extLst>
              </p:cNvPr>
              <p:cNvSpPr txBox="1"/>
              <p:nvPr/>
            </p:nvSpPr>
            <p:spPr>
              <a:xfrm>
                <a:off x="5677798" y="2977072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D2AA9CB-AF24-7800-B29B-624A01C2228D}"/>
                </a:ext>
              </a:extLst>
            </p:cNvPr>
            <p:cNvGrpSpPr/>
            <p:nvPr/>
          </p:nvGrpSpPr>
          <p:grpSpPr>
            <a:xfrm>
              <a:off x="9242480" y="4618218"/>
              <a:ext cx="431130" cy="547260"/>
              <a:chOff x="5677798" y="2977072"/>
              <a:chExt cx="245031" cy="311033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C13A7BE-2AA1-495A-AE56-251B424E8926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8A46D42-4634-C551-A645-860994FAF856}"/>
                  </a:ext>
                </a:extLst>
              </p:cNvPr>
              <p:cNvSpPr txBox="1"/>
              <p:nvPr/>
            </p:nvSpPr>
            <p:spPr>
              <a:xfrm>
                <a:off x="5677798" y="2977072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</a:t>
                </a: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C94BFCD-769F-EE9B-2E25-4D736DED3D10}"/>
                </a:ext>
              </a:extLst>
            </p:cNvPr>
            <p:cNvSpPr/>
            <p:nvPr/>
          </p:nvSpPr>
          <p:spPr>
            <a:xfrm>
              <a:off x="7565333" y="4839066"/>
              <a:ext cx="1943449" cy="260511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BF464A7-6D13-41EE-68DB-CB2AA7D9A763}"/>
                </a:ext>
              </a:extLst>
            </p:cNvPr>
            <p:cNvSpPr/>
            <p:nvPr/>
          </p:nvSpPr>
          <p:spPr>
            <a:xfrm>
              <a:off x="6614649" y="3809389"/>
              <a:ext cx="560951" cy="428280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977FA85-7FA1-A2AF-CCC6-72E635D76567}"/>
              </a:ext>
            </a:extLst>
          </p:cNvPr>
          <p:cNvGrpSpPr/>
          <p:nvPr/>
        </p:nvGrpSpPr>
        <p:grpSpPr>
          <a:xfrm>
            <a:off x="8285725" y="2895780"/>
            <a:ext cx="4155745" cy="649448"/>
            <a:chOff x="12442993" y="3914556"/>
            <a:chExt cx="7575597" cy="1183893"/>
          </a:xfrm>
        </p:grpSpPr>
        <p:pic>
          <p:nvPicPr>
            <p:cNvPr id="13" name="Picture 1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3177EA9-C8F7-569B-3D35-BFFCF1254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442993" y="3966569"/>
              <a:ext cx="7575597" cy="1079872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A923109-C730-5463-7A95-D52235A0E9B5}"/>
                </a:ext>
              </a:extLst>
            </p:cNvPr>
            <p:cNvGrpSpPr/>
            <p:nvPr/>
          </p:nvGrpSpPr>
          <p:grpSpPr>
            <a:xfrm>
              <a:off x="12611252" y="3914556"/>
              <a:ext cx="431130" cy="547260"/>
              <a:chOff x="5677798" y="2977072"/>
              <a:chExt cx="245031" cy="311033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F1A1D4A-03CF-2EE3-F7E0-4684AEA65882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9206950-181C-F701-8812-0BDB1D89103B}"/>
                  </a:ext>
                </a:extLst>
              </p:cNvPr>
              <p:cNvSpPr txBox="1"/>
              <p:nvPr/>
            </p:nvSpPr>
            <p:spPr>
              <a:xfrm>
                <a:off x="5677798" y="2977072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2796CD2-B3F0-3904-8631-46DABC44036B}"/>
                </a:ext>
              </a:extLst>
            </p:cNvPr>
            <p:cNvSpPr/>
            <p:nvPr/>
          </p:nvSpPr>
          <p:spPr>
            <a:xfrm>
              <a:off x="12888067" y="4129942"/>
              <a:ext cx="560951" cy="428280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4ECD178-EB4F-FB5C-EE22-14F4158ADD33}"/>
                </a:ext>
              </a:extLst>
            </p:cNvPr>
            <p:cNvSpPr/>
            <p:nvPr/>
          </p:nvSpPr>
          <p:spPr>
            <a:xfrm>
              <a:off x="19017300" y="4454865"/>
              <a:ext cx="560951" cy="643584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0B66A2-E537-1F3F-72B8-1D1D1AAF57E3}"/>
                </a:ext>
              </a:extLst>
            </p:cNvPr>
            <p:cNvGrpSpPr/>
            <p:nvPr/>
          </p:nvGrpSpPr>
          <p:grpSpPr>
            <a:xfrm>
              <a:off x="19417528" y="4129937"/>
              <a:ext cx="431130" cy="547260"/>
              <a:chOff x="5677798" y="2977072"/>
              <a:chExt cx="245031" cy="31103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AFE0E41-D60C-560B-5FC0-275C4B667E22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245EEE6-5A02-D4AC-AC7C-8C64F59AA836}"/>
                  </a:ext>
                </a:extLst>
              </p:cNvPr>
              <p:cNvSpPr txBox="1"/>
              <p:nvPr/>
            </p:nvSpPr>
            <p:spPr>
              <a:xfrm>
                <a:off x="5677798" y="2977072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0C120B0-CCFE-3D5E-33CE-5A1BC0705F28}"/>
              </a:ext>
            </a:extLst>
          </p:cNvPr>
          <p:cNvSpPr txBox="1"/>
          <p:nvPr/>
        </p:nvSpPr>
        <p:spPr>
          <a:xfrm>
            <a:off x="767213" y="1487361"/>
            <a:ext cx="2237938" cy="83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14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Customising Your Slide</a:t>
            </a:r>
          </a:p>
        </p:txBody>
      </p:sp>
      <p:pic>
        <p:nvPicPr>
          <p:cNvPr id="3" name="Picture 2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F789003D-1238-7684-FD86-6311C621F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52" y="101613"/>
            <a:ext cx="2881129" cy="1016743"/>
          </a:xfrm>
          <a:prstGeom prst="rect">
            <a:avLst/>
          </a:prstGeom>
        </p:spPr>
      </p:pic>
      <p:sp>
        <p:nvSpPr>
          <p:cNvPr id="5" name="AutoShape 13">
            <a:extLst>
              <a:ext uri="{FF2B5EF4-FFF2-40B4-BE49-F238E27FC236}">
                <a16:creationId xmlns:a16="http://schemas.microsoft.com/office/drawing/2014/main" id="{6D9A1649-F148-61C6-E72B-D837B9EC2BDD}"/>
              </a:ext>
            </a:extLst>
          </p:cNvPr>
          <p:cNvSpPr/>
          <p:nvPr/>
        </p:nvSpPr>
        <p:spPr>
          <a:xfrm flipH="1">
            <a:off x="887382" y="2308897"/>
            <a:ext cx="655599" cy="0"/>
          </a:xfrm>
          <a:prstGeom prst="line">
            <a:avLst/>
          </a:prstGeom>
          <a:ln w="31750" cap="flat">
            <a:solidFill>
              <a:schemeClr val="tx2">
                <a:lumMod val="10000"/>
                <a:lumOff val="90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546" dirty="0"/>
          </a:p>
        </p:txBody>
      </p:sp>
    </p:spTree>
    <p:extLst>
      <p:ext uri="{BB962C8B-B14F-4D97-AF65-F5344CB8AC3E}">
        <p14:creationId xmlns:p14="http://schemas.microsoft.com/office/powerpoint/2010/main" val="4157866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53582-8AFD-B6D2-7B0C-F88618C2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room with many chairs&#10;&#10;AI-generated content may be incorrect.">
            <a:extLst>
              <a:ext uri="{FF2B5EF4-FFF2-40B4-BE49-F238E27FC236}">
                <a16:creationId xmlns:a16="http://schemas.microsoft.com/office/drawing/2014/main" id="{64672664-85D6-8B8D-62B3-458A9BEEA0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3823950" cy="3887787"/>
          </a:xfrm>
          <a:prstGeom prst="rect">
            <a:avLst/>
          </a:prstGeom>
        </p:spPr>
      </p:pic>
      <p:pic>
        <p:nvPicPr>
          <p:cNvPr id="35" name="Image" descr="Image">
            <a:extLst>
              <a:ext uri="{FF2B5EF4-FFF2-40B4-BE49-F238E27FC236}">
                <a16:creationId xmlns:a16="http://schemas.microsoft.com/office/drawing/2014/main" id="{ECF4E60E-DBA4-8A76-ABA4-70F815BD04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72"/>
          <a:stretch>
            <a:fillRect/>
          </a:stretch>
        </p:blipFill>
        <p:spPr>
          <a:xfrm>
            <a:off x="0" y="0"/>
            <a:ext cx="14929638" cy="389153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3EF537-A2FE-DCAE-2D16-DD2C831398D7}"/>
              </a:ext>
            </a:extLst>
          </p:cNvPr>
          <p:cNvSpPr txBox="1"/>
          <p:nvPr/>
        </p:nvSpPr>
        <p:spPr>
          <a:xfrm>
            <a:off x="7334455" y="824083"/>
            <a:ext cx="3631728" cy="1161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delete an element: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Click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on the text box, image, or shape you want to remove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Press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Cut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or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Delete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or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Backspace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on your keyboard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Make sure only the selected element is removed, not the slide itself, unless if you want to delete the slide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EBCCE8-F5B6-FFBB-4706-722FE3C09252}"/>
              </a:ext>
            </a:extLst>
          </p:cNvPr>
          <p:cNvSpPr txBox="1"/>
          <p:nvPr/>
        </p:nvSpPr>
        <p:spPr>
          <a:xfrm>
            <a:off x="3199611" y="829128"/>
            <a:ext cx="3770590" cy="983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change the background colour: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Right-click on the slide background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Select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Format Background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Choose a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Solid fill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Gradient fill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or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Picture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Apply to one or all slides as needed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FC0537-9526-BFBF-1218-24844FDE464C}"/>
              </a:ext>
            </a:extLst>
          </p:cNvPr>
          <p:cNvGrpSpPr/>
          <p:nvPr/>
        </p:nvGrpSpPr>
        <p:grpSpPr>
          <a:xfrm>
            <a:off x="4846441" y="1756467"/>
            <a:ext cx="1824641" cy="2012611"/>
            <a:chOff x="8302981" y="2982167"/>
            <a:chExt cx="3326178" cy="3668832"/>
          </a:xfrm>
        </p:grpSpPr>
        <p:pic>
          <p:nvPicPr>
            <p:cNvPr id="43" name="Picture 4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4E6765EF-6D0A-E540-9C18-32C364A8C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1968" y="3270967"/>
              <a:ext cx="2747585" cy="3175189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42FA769-5CF5-0E07-BF50-3C23A157B3A3}"/>
                </a:ext>
              </a:extLst>
            </p:cNvPr>
            <p:cNvGrpSpPr/>
            <p:nvPr/>
          </p:nvGrpSpPr>
          <p:grpSpPr>
            <a:xfrm>
              <a:off x="11198029" y="2982167"/>
              <a:ext cx="431130" cy="547260"/>
              <a:chOff x="5677798" y="2977072"/>
              <a:chExt cx="245031" cy="311033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F4C27F4-1CB2-E2F2-0EC4-5C148E7461A0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E961449-91EC-3C80-2A69-D17E0CB7BD8A}"/>
                  </a:ext>
                </a:extLst>
              </p:cNvPr>
              <p:cNvSpPr txBox="1"/>
              <p:nvPr/>
            </p:nvSpPr>
            <p:spPr>
              <a:xfrm>
                <a:off x="5677798" y="2977072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</a:t>
                </a:r>
              </a:p>
            </p:txBody>
          </p: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322E8C9-4C35-29E5-49BB-FB9A12158AFE}"/>
                </a:ext>
              </a:extLst>
            </p:cNvPr>
            <p:cNvSpPr/>
            <p:nvPr/>
          </p:nvSpPr>
          <p:spPr>
            <a:xfrm>
              <a:off x="8302981" y="3204640"/>
              <a:ext cx="3030684" cy="3446359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BE025F-59FB-231A-BB8F-F33F331ED3BA}"/>
              </a:ext>
            </a:extLst>
          </p:cNvPr>
          <p:cNvGrpSpPr/>
          <p:nvPr/>
        </p:nvGrpSpPr>
        <p:grpSpPr>
          <a:xfrm>
            <a:off x="6911975" y="2117893"/>
            <a:ext cx="1898655" cy="1098641"/>
            <a:chOff x="13037708" y="3921077"/>
            <a:chExt cx="3461099" cy="2002737"/>
          </a:xfrm>
        </p:grpSpPr>
        <p:pic>
          <p:nvPicPr>
            <p:cNvPr id="16" name="Picture 1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9C903E95-C5C0-165F-5BC5-702266510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059174" y="4120745"/>
              <a:ext cx="3030701" cy="1803069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47918DB-A255-34C3-CD62-F41F18D2CA67}"/>
                </a:ext>
              </a:extLst>
            </p:cNvPr>
            <p:cNvGrpSpPr/>
            <p:nvPr/>
          </p:nvGrpSpPr>
          <p:grpSpPr>
            <a:xfrm>
              <a:off x="13037708" y="3921077"/>
              <a:ext cx="431130" cy="547260"/>
              <a:chOff x="5677798" y="2977072"/>
              <a:chExt cx="245031" cy="311033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0FE4EDB-6B56-7BB6-DC83-D586ED05D334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5B0C147-A02C-7B8D-7E02-A87B2C4214A3}"/>
                  </a:ext>
                </a:extLst>
              </p:cNvPr>
              <p:cNvSpPr txBox="1"/>
              <p:nvPr/>
            </p:nvSpPr>
            <p:spPr>
              <a:xfrm>
                <a:off x="5677798" y="2977072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</a:t>
                </a:r>
              </a:p>
            </p:txBody>
          </p: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A3FD0C0-286D-A552-F02A-D30D31157405}"/>
                </a:ext>
              </a:extLst>
            </p:cNvPr>
            <p:cNvSpPr/>
            <p:nvPr/>
          </p:nvSpPr>
          <p:spPr>
            <a:xfrm>
              <a:off x="13975424" y="4888989"/>
              <a:ext cx="2274307" cy="210636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68E18A4-EA92-00C4-6254-10C48F930005}"/>
                </a:ext>
              </a:extLst>
            </p:cNvPr>
            <p:cNvGrpSpPr/>
            <p:nvPr/>
          </p:nvGrpSpPr>
          <p:grpSpPr>
            <a:xfrm>
              <a:off x="16067677" y="4863169"/>
              <a:ext cx="431130" cy="547260"/>
              <a:chOff x="5677798" y="2977072"/>
              <a:chExt cx="245031" cy="311033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4C55EF0A-7FD4-26E0-038E-A8F46ACC1C32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ADA870E-D76B-8767-C135-B2F94EA0F760}"/>
                  </a:ext>
                </a:extLst>
              </p:cNvPr>
              <p:cNvSpPr txBox="1"/>
              <p:nvPr/>
            </p:nvSpPr>
            <p:spPr>
              <a:xfrm>
                <a:off x="5677798" y="2977072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B20709-4F8D-5147-23A3-78EEA9913A61}"/>
              </a:ext>
            </a:extLst>
          </p:cNvPr>
          <p:cNvGrpSpPr/>
          <p:nvPr/>
        </p:nvGrpSpPr>
        <p:grpSpPr>
          <a:xfrm>
            <a:off x="2731455" y="1894749"/>
            <a:ext cx="1735059" cy="1680689"/>
            <a:chOff x="4979228" y="3330681"/>
            <a:chExt cx="3162876" cy="3063765"/>
          </a:xfrm>
        </p:grpSpPr>
        <p:pic>
          <p:nvPicPr>
            <p:cNvPr id="41" name="Picture 4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DE7124F-BBAD-5380-F416-15E48B317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17501" y="3330681"/>
              <a:ext cx="2575526" cy="2761807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AE40C45-BAEE-F2F5-45FC-6B62B56685E5}"/>
                </a:ext>
              </a:extLst>
            </p:cNvPr>
            <p:cNvSpPr/>
            <p:nvPr/>
          </p:nvSpPr>
          <p:spPr>
            <a:xfrm>
              <a:off x="5299867" y="5024121"/>
              <a:ext cx="560951" cy="428280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917263E-7CDD-70DB-2BCB-7CAD24BD4636}"/>
                </a:ext>
              </a:extLst>
            </p:cNvPr>
            <p:cNvSpPr/>
            <p:nvPr/>
          </p:nvSpPr>
          <p:spPr>
            <a:xfrm>
              <a:off x="5910830" y="5740192"/>
              <a:ext cx="2231274" cy="383914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5F32FA0-C2BA-7F96-3758-1A4F47CCE2BE}"/>
                </a:ext>
              </a:extLst>
            </p:cNvPr>
            <p:cNvGrpSpPr/>
            <p:nvPr/>
          </p:nvGrpSpPr>
          <p:grpSpPr>
            <a:xfrm>
              <a:off x="5622142" y="5847186"/>
              <a:ext cx="398175" cy="547260"/>
              <a:chOff x="5696528" y="2982561"/>
              <a:chExt cx="226301" cy="311033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68D4C52-53D7-C1F1-E1E2-F3FA00A2FBED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A723D13-8E63-EFF9-8907-905E32AC4AD9}"/>
                  </a:ext>
                </a:extLst>
              </p:cNvPr>
              <p:cNvSpPr txBox="1"/>
              <p:nvPr/>
            </p:nvSpPr>
            <p:spPr>
              <a:xfrm>
                <a:off x="5717625" y="2982561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060C02D-B420-095D-BABA-17E145927C50}"/>
                </a:ext>
              </a:extLst>
            </p:cNvPr>
            <p:cNvGrpSpPr/>
            <p:nvPr/>
          </p:nvGrpSpPr>
          <p:grpSpPr>
            <a:xfrm>
              <a:off x="4979228" y="4853847"/>
              <a:ext cx="398175" cy="547259"/>
              <a:chOff x="5696528" y="2979182"/>
              <a:chExt cx="226301" cy="311032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EFD34FB-0829-72F4-05AE-C046A393AFDE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1AF0B78-3E69-E0F2-E8C4-F4B993B2D8D5}"/>
                  </a:ext>
                </a:extLst>
              </p:cNvPr>
              <p:cNvSpPr txBox="1"/>
              <p:nvPr/>
            </p:nvSpPr>
            <p:spPr>
              <a:xfrm>
                <a:off x="5716806" y="2979182"/>
                <a:ext cx="161959" cy="311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6C358BD-5923-8465-7F30-297873621720}"/>
              </a:ext>
            </a:extLst>
          </p:cNvPr>
          <p:cNvGrpSpPr/>
          <p:nvPr/>
        </p:nvGrpSpPr>
        <p:grpSpPr>
          <a:xfrm>
            <a:off x="9363800" y="2181903"/>
            <a:ext cx="1557338" cy="1281613"/>
            <a:chOff x="17069471" y="3854141"/>
            <a:chExt cx="2838904" cy="2336279"/>
          </a:xfrm>
        </p:grpSpPr>
        <p:pic>
          <p:nvPicPr>
            <p:cNvPr id="22" name="Picture 2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742AC947-09F4-FCA9-F9CD-E57BFDC15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069471" y="3854141"/>
              <a:ext cx="2589829" cy="2336279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5728F1A-36CE-EBCB-C320-D7FF4E474273}"/>
                </a:ext>
              </a:extLst>
            </p:cNvPr>
            <p:cNvSpPr/>
            <p:nvPr/>
          </p:nvSpPr>
          <p:spPr>
            <a:xfrm>
              <a:off x="17478403" y="5299387"/>
              <a:ext cx="2274307" cy="210636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pic>
          <p:nvPicPr>
            <p:cNvPr id="67" name="Graphic 66" descr="Warning with solid fill">
              <a:extLst>
                <a:ext uri="{FF2B5EF4-FFF2-40B4-BE49-F238E27FC236}">
                  <a16:creationId xmlns:a16="http://schemas.microsoft.com/office/drawing/2014/main" id="{A52529F2-3EDA-5161-7DFC-7155245FB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653430" y="5149761"/>
              <a:ext cx="254945" cy="254945"/>
            </a:xfrm>
            <a:prstGeom prst="rect">
              <a:avLst/>
            </a:prstGeom>
          </p:spPr>
        </p:pic>
      </p:grpSp>
      <p:sp>
        <p:nvSpPr>
          <p:cNvPr id="33" name="&quot;No&quot; Symbol 32">
            <a:extLst>
              <a:ext uri="{FF2B5EF4-FFF2-40B4-BE49-F238E27FC236}">
                <a16:creationId xmlns:a16="http://schemas.microsoft.com/office/drawing/2014/main" id="{CB889252-919F-3138-B996-B11C37D9285D}"/>
              </a:ext>
            </a:extLst>
          </p:cNvPr>
          <p:cNvSpPr/>
          <p:nvPr/>
        </p:nvSpPr>
        <p:spPr>
          <a:xfrm>
            <a:off x="9057303" y="2957526"/>
            <a:ext cx="574551" cy="603617"/>
          </a:xfrm>
          <a:prstGeom prst="noSmoking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CAB0AA-86EE-F7E5-45B6-582081B9BE2D}"/>
              </a:ext>
            </a:extLst>
          </p:cNvPr>
          <p:cNvSpPr txBox="1"/>
          <p:nvPr/>
        </p:nvSpPr>
        <p:spPr>
          <a:xfrm>
            <a:off x="767213" y="1487361"/>
            <a:ext cx="2237938" cy="83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14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Customising Your Slide</a:t>
            </a: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2BE63E81-53F0-E133-213F-4DC2659AFC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052" y="101613"/>
            <a:ext cx="2881129" cy="1016743"/>
          </a:xfrm>
          <a:prstGeom prst="rect">
            <a:avLst/>
          </a:prstGeom>
        </p:spPr>
      </p:pic>
      <p:sp>
        <p:nvSpPr>
          <p:cNvPr id="5" name="AutoShape 13">
            <a:extLst>
              <a:ext uri="{FF2B5EF4-FFF2-40B4-BE49-F238E27FC236}">
                <a16:creationId xmlns:a16="http://schemas.microsoft.com/office/drawing/2014/main" id="{D7C82F03-9DE5-868F-9557-D0E0F1A905BB}"/>
              </a:ext>
            </a:extLst>
          </p:cNvPr>
          <p:cNvSpPr/>
          <p:nvPr/>
        </p:nvSpPr>
        <p:spPr>
          <a:xfrm flipH="1">
            <a:off x="887383" y="2308897"/>
            <a:ext cx="655599" cy="0"/>
          </a:xfrm>
          <a:prstGeom prst="line">
            <a:avLst/>
          </a:prstGeom>
          <a:ln w="31750" cap="flat">
            <a:solidFill>
              <a:schemeClr val="tx2">
                <a:lumMod val="10000"/>
                <a:lumOff val="90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546" dirty="0"/>
          </a:p>
        </p:txBody>
      </p:sp>
    </p:spTree>
    <p:extLst>
      <p:ext uri="{BB962C8B-B14F-4D97-AF65-F5344CB8AC3E}">
        <p14:creationId xmlns:p14="http://schemas.microsoft.com/office/powerpoint/2010/main" val="3346118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4A289-96F6-93E6-3557-950585B9A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00_Camera 1j.jpg" descr="00_Camera 1j.jpg">
            <a:extLst>
              <a:ext uri="{FF2B5EF4-FFF2-40B4-BE49-F238E27FC236}">
                <a16:creationId xmlns:a16="http://schemas.microsoft.com/office/drawing/2014/main" id="{3A117AD4-E67A-20AD-0D8F-EA62EDA4B8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492"/>
            <a:ext cx="13823950" cy="3887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61DDF151-168B-E3DF-244A-5DD9B8E6B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72"/>
          <a:stretch>
            <a:fillRect/>
          </a:stretch>
        </p:blipFill>
        <p:spPr>
          <a:xfrm>
            <a:off x="0" y="-2492"/>
            <a:ext cx="14891392" cy="388778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3BD45C-26D6-9CF9-7AF6-68D43080086D}"/>
              </a:ext>
            </a:extLst>
          </p:cNvPr>
          <p:cNvSpPr txBox="1"/>
          <p:nvPr/>
        </p:nvSpPr>
        <p:spPr>
          <a:xfrm>
            <a:off x="3297516" y="985281"/>
            <a:ext cx="3513124" cy="151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following slides are here to inspire you. They show how you can use the template for different purposes (welcome slide, panel conference slide). </a:t>
            </a:r>
          </a:p>
          <a:p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If you like one of the example slides, you can duplicate it and replace the content with your own</a:t>
            </a:r>
          </a:p>
          <a:p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FD00DFC-EF57-B926-8AA4-DAE75FA26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591" y="2487839"/>
            <a:ext cx="1550222" cy="1195559"/>
          </a:xfrm>
          <a:prstGeom prst="rect">
            <a:avLst/>
          </a:prstGeom>
        </p:spPr>
      </p:pic>
      <p:pic>
        <p:nvPicPr>
          <p:cNvPr id="19" name="Picture 1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7B9146D-38CB-9C6F-9CDB-B5BD47FBAF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32259" y="2535829"/>
            <a:ext cx="1159826" cy="1099579"/>
          </a:xfrm>
          <a:prstGeom prst="rect">
            <a:avLst/>
          </a:prstGeom>
        </p:spPr>
      </p:pic>
      <p:pic>
        <p:nvPicPr>
          <p:cNvPr id="34" name="Picture 3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F56A816-59CA-A13E-CA10-F669BF63F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9531" y="2493552"/>
            <a:ext cx="2291753" cy="109957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B3ECC6A-6604-3EA6-86DD-D8C871D79C4C}"/>
              </a:ext>
            </a:extLst>
          </p:cNvPr>
          <p:cNvSpPr/>
          <p:nvPr/>
        </p:nvSpPr>
        <p:spPr>
          <a:xfrm>
            <a:off x="3619604" y="2642312"/>
            <a:ext cx="1434474" cy="23494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D82400A-D5EA-79C9-01F8-A00936F90F23}"/>
              </a:ext>
            </a:extLst>
          </p:cNvPr>
          <p:cNvSpPr/>
          <p:nvPr/>
        </p:nvSpPr>
        <p:spPr>
          <a:xfrm>
            <a:off x="6290840" y="2833479"/>
            <a:ext cx="788936" cy="9992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F51A6B4-3BD5-4904-9B82-065A0BB2918B}"/>
              </a:ext>
            </a:extLst>
          </p:cNvPr>
          <p:cNvGrpSpPr/>
          <p:nvPr/>
        </p:nvGrpSpPr>
        <p:grpSpPr>
          <a:xfrm>
            <a:off x="7016962" y="2677246"/>
            <a:ext cx="236505" cy="300210"/>
            <a:chOff x="5677798" y="2977072"/>
            <a:chExt cx="245031" cy="311033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6F285A6-EC36-BB59-D270-F6F8A32D38D6}"/>
                </a:ext>
              </a:extLst>
            </p:cNvPr>
            <p:cNvSpPr/>
            <p:nvPr/>
          </p:nvSpPr>
          <p:spPr>
            <a:xfrm>
              <a:off x="5696528" y="3012817"/>
              <a:ext cx="226301" cy="22964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CA44F18-CA0C-FFF0-841C-74D812128058}"/>
                </a:ext>
              </a:extLst>
            </p:cNvPr>
            <p:cNvSpPr txBox="1"/>
            <p:nvPr/>
          </p:nvSpPr>
          <p:spPr>
            <a:xfrm>
              <a:off x="5677798" y="2977072"/>
              <a:ext cx="161959" cy="311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351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8977BD5-AC5B-2C1E-7D34-4F5D5988C7D5}"/>
              </a:ext>
            </a:extLst>
          </p:cNvPr>
          <p:cNvGrpSpPr/>
          <p:nvPr/>
        </p:nvGrpSpPr>
        <p:grpSpPr>
          <a:xfrm>
            <a:off x="10200165" y="2963594"/>
            <a:ext cx="236505" cy="300210"/>
            <a:chOff x="5677798" y="2977072"/>
            <a:chExt cx="245031" cy="311033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1B55186-CE57-D625-EF44-2DABF5E12EA3}"/>
                </a:ext>
              </a:extLst>
            </p:cNvPr>
            <p:cNvSpPr/>
            <p:nvPr/>
          </p:nvSpPr>
          <p:spPr>
            <a:xfrm>
              <a:off x="5696528" y="3012817"/>
              <a:ext cx="226301" cy="22964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87E18AD-0D8F-15EC-435F-DBEF6CAAA82D}"/>
                </a:ext>
              </a:extLst>
            </p:cNvPr>
            <p:cNvSpPr txBox="1"/>
            <p:nvPr/>
          </p:nvSpPr>
          <p:spPr>
            <a:xfrm>
              <a:off x="5677798" y="2977072"/>
              <a:ext cx="161959" cy="311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351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229AE5D-F73F-3E37-2131-5070DB1499CB}"/>
              </a:ext>
            </a:extLst>
          </p:cNvPr>
          <p:cNvGrpSpPr/>
          <p:nvPr/>
        </p:nvGrpSpPr>
        <p:grpSpPr>
          <a:xfrm>
            <a:off x="4937023" y="2495024"/>
            <a:ext cx="236505" cy="300210"/>
            <a:chOff x="5677798" y="2977072"/>
            <a:chExt cx="245031" cy="31103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13ADF1C-E255-CBC4-AEF5-982D6B60B20B}"/>
                </a:ext>
              </a:extLst>
            </p:cNvPr>
            <p:cNvSpPr/>
            <p:nvPr/>
          </p:nvSpPr>
          <p:spPr>
            <a:xfrm>
              <a:off x="5696528" y="3012817"/>
              <a:ext cx="226301" cy="22964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B6E3872-2B8C-F600-242D-B201628821C0}"/>
                </a:ext>
              </a:extLst>
            </p:cNvPr>
            <p:cNvSpPr txBox="1"/>
            <p:nvPr/>
          </p:nvSpPr>
          <p:spPr>
            <a:xfrm>
              <a:off x="5677798" y="2977072"/>
              <a:ext cx="161959" cy="311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351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1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7542A634-F001-2FCC-325F-ED21C6D53407}"/>
              </a:ext>
            </a:extLst>
          </p:cNvPr>
          <p:cNvSpPr/>
          <p:nvPr/>
        </p:nvSpPr>
        <p:spPr>
          <a:xfrm>
            <a:off x="9109322" y="3085619"/>
            <a:ext cx="1151961" cy="202414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AA1EA5-008B-D96C-C468-28E28C927A66}"/>
              </a:ext>
            </a:extLst>
          </p:cNvPr>
          <p:cNvSpPr txBox="1"/>
          <p:nvPr/>
        </p:nvSpPr>
        <p:spPr>
          <a:xfrm>
            <a:off x="7173286" y="783647"/>
            <a:ext cx="5425705" cy="187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However if you want to move the slide to another PowerPoint file you need to: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Make sure the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slide dimensions are the same 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both files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Copy the desired slide, 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Paste it into the new PowerPoint file</a:t>
            </a:r>
          </a:p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Don’t forget to select “Keep Source Formatting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” when pasting, to preserve the layout.</a:t>
            </a:r>
          </a:p>
          <a:p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212665-6BC3-F013-519A-DF1C1C7698DD}"/>
              </a:ext>
            </a:extLst>
          </p:cNvPr>
          <p:cNvSpPr txBox="1"/>
          <p:nvPr/>
        </p:nvSpPr>
        <p:spPr>
          <a:xfrm>
            <a:off x="793565" y="1709480"/>
            <a:ext cx="2237938" cy="463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14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Examples</a:t>
            </a: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ACC33A6B-5657-401C-7342-069D78953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52" y="101613"/>
            <a:ext cx="2881129" cy="1016743"/>
          </a:xfrm>
          <a:prstGeom prst="rect">
            <a:avLst/>
          </a:prstGeom>
        </p:spPr>
      </p:pic>
      <p:sp>
        <p:nvSpPr>
          <p:cNvPr id="3" name="AutoShape 13">
            <a:extLst>
              <a:ext uri="{FF2B5EF4-FFF2-40B4-BE49-F238E27FC236}">
                <a16:creationId xmlns:a16="http://schemas.microsoft.com/office/drawing/2014/main" id="{A9F36413-399D-D1C0-B4C3-70B56416DD3A}"/>
              </a:ext>
            </a:extLst>
          </p:cNvPr>
          <p:cNvSpPr/>
          <p:nvPr/>
        </p:nvSpPr>
        <p:spPr>
          <a:xfrm flipH="1">
            <a:off x="912096" y="2173325"/>
            <a:ext cx="655599" cy="0"/>
          </a:xfrm>
          <a:prstGeom prst="line">
            <a:avLst/>
          </a:prstGeom>
          <a:ln w="31750" cap="flat">
            <a:solidFill>
              <a:schemeClr val="tx2">
                <a:lumMod val="10000"/>
                <a:lumOff val="90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546" dirty="0"/>
          </a:p>
        </p:txBody>
      </p:sp>
    </p:spTree>
    <p:extLst>
      <p:ext uri="{BB962C8B-B14F-4D97-AF65-F5344CB8AC3E}">
        <p14:creationId xmlns:p14="http://schemas.microsoft.com/office/powerpoint/2010/main" val="101603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FB65B9-F204-9277-982F-2D5BE8CE4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>
            <a:extLst>
              <a:ext uri="{FF2B5EF4-FFF2-40B4-BE49-F238E27FC236}">
                <a16:creationId xmlns:a16="http://schemas.microsoft.com/office/drawing/2014/main" id="{BE190D9D-9222-5823-7E49-61EAFFF410D2}"/>
              </a:ext>
            </a:extLst>
          </p:cNvPr>
          <p:cNvSpPr/>
          <p:nvPr/>
        </p:nvSpPr>
        <p:spPr>
          <a:xfrm>
            <a:off x="1" y="0"/>
            <a:ext cx="9979340" cy="3887788"/>
          </a:xfrm>
          <a:custGeom>
            <a:avLst/>
            <a:gdLst/>
            <a:ahLst/>
            <a:cxnLst/>
            <a:rect l="l" t="t" r="r" b="b"/>
            <a:pathLst>
              <a:path w="8266902" h="8266902">
                <a:moveTo>
                  <a:pt x="0" y="0"/>
                </a:moveTo>
                <a:lnTo>
                  <a:pt x="8266902" y="0"/>
                </a:lnTo>
                <a:lnTo>
                  <a:pt x="8266902" y="8266902"/>
                </a:lnTo>
                <a:lnTo>
                  <a:pt x="0" y="82669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41317">
              <a:defRPr/>
            </a:pPr>
            <a:endParaRPr lang="en-US" sz="173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296BEF3E-E5CD-4C48-1271-C3627454877E}"/>
              </a:ext>
            </a:extLst>
          </p:cNvPr>
          <p:cNvSpPr txBox="1"/>
          <p:nvPr/>
        </p:nvSpPr>
        <p:spPr>
          <a:xfrm>
            <a:off x="2844965" y="991407"/>
            <a:ext cx="516188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41317">
              <a:lnSpc>
                <a:spcPts val="4561"/>
              </a:lnSpc>
              <a:defRPr/>
            </a:pPr>
            <a:r>
              <a:rPr lang="en-US" sz="4344" b="1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School Of Design</a:t>
            </a:r>
          </a:p>
          <a:p>
            <a:pPr defTabSz="441317">
              <a:lnSpc>
                <a:spcPts val="4561"/>
              </a:lnSpc>
              <a:defRPr/>
            </a:pPr>
            <a:r>
              <a:rPr lang="en-US" sz="4344" b="1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Graduation 2025</a:t>
            </a: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25D62B2C-8EA7-69AA-1110-FD67E4FD5990}"/>
              </a:ext>
            </a:extLst>
          </p:cNvPr>
          <p:cNvSpPr txBox="1"/>
          <p:nvPr/>
        </p:nvSpPr>
        <p:spPr>
          <a:xfrm>
            <a:off x="2844964" y="2263552"/>
            <a:ext cx="5733322" cy="53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41317">
              <a:defRPr/>
            </a:pPr>
            <a:r>
              <a:rPr lang="en-IE" sz="1158" dirty="0">
                <a:solidFill>
                  <a:prstClr val="white"/>
                </a:solidFill>
                <a:latin typeface="Aptos" panose="02110004020202020204"/>
              </a:rPr>
              <a:t>Join us in celebrating the creativity, passion, and innovation of this year’s graduates.</a:t>
            </a:r>
          </a:p>
          <a:p>
            <a:pPr defTabSz="441317">
              <a:defRPr/>
            </a:pPr>
            <a:r>
              <a:rPr lang="en-IE" sz="1158" dirty="0">
                <a:solidFill>
                  <a:prstClr val="white"/>
                </a:solidFill>
                <a:latin typeface="Aptos" panose="02110004020202020204"/>
              </a:rPr>
              <a:t>From first sketches to final projects, they’ve shaped the future of design — one idea at a time.</a:t>
            </a:r>
          </a:p>
        </p:txBody>
      </p:sp>
      <p:pic>
        <p:nvPicPr>
          <p:cNvPr id="43" name="Graphic 42" descr="Graduation cap with solid fill">
            <a:extLst>
              <a:ext uri="{FF2B5EF4-FFF2-40B4-BE49-F238E27FC236}">
                <a16:creationId xmlns:a16="http://schemas.microsoft.com/office/drawing/2014/main" id="{037EF927-82B6-B4B8-48CE-49AEC705D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811" y="260710"/>
            <a:ext cx="501553" cy="501553"/>
          </a:xfrm>
          <a:prstGeom prst="rect">
            <a:avLst/>
          </a:prstGeom>
        </p:spPr>
      </p:pic>
      <p:sp>
        <p:nvSpPr>
          <p:cNvPr id="44" name="TextBox 10">
            <a:extLst>
              <a:ext uri="{FF2B5EF4-FFF2-40B4-BE49-F238E27FC236}">
                <a16:creationId xmlns:a16="http://schemas.microsoft.com/office/drawing/2014/main" id="{B75BD9B5-07C8-451D-B48B-EBEB1D413F9A}"/>
              </a:ext>
            </a:extLst>
          </p:cNvPr>
          <p:cNvSpPr txBox="1"/>
          <p:nvPr/>
        </p:nvSpPr>
        <p:spPr>
          <a:xfrm>
            <a:off x="946363" y="157530"/>
            <a:ext cx="5161884" cy="488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41317">
              <a:lnSpc>
                <a:spcPts val="4561"/>
              </a:lnSpc>
              <a:defRPr/>
            </a:pPr>
            <a:r>
              <a:rPr lang="en-US" sz="1351" b="1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School Of Design</a:t>
            </a:r>
          </a:p>
        </p:txBody>
      </p:sp>
      <p:sp>
        <p:nvSpPr>
          <p:cNvPr id="58" name="Freeform 2">
            <a:extLst>
              <a:ext uri="{FF2B5EF4-FFF2-40B4-BE49-F238E27FC236}">
                <a16:creationId xmlns:a16="http://schemas.microsoft.com/office/drawing/2014/main" id="{F967BAD0-1757-32B6-5CFA-5F84E9F1CE53}"/>
              </a:ext>
            </a:extLst>
          </p:cNvPr>
          <p:cNvSpPr/>
          <p:nvPr/>
        </p:nvSpPr>
        <p:spPr>
          <a:xfrm flipH="1">
            <a:off x="9942270" y="1654469"/>
            <a:ext cx="2831892" cy="1910814"/>
          </a:xfrm>
          <a:custGeom>
            <a:avLst/>
            <a:gdLst/>
            <a:ahLst/>
            <a:cxnLst/>
            <a:rect l="l" t="t" r="r" b="b"/>
            <a:pathLst>
              <a:path w="2637503" h="2551784">
                <a:moveTo>
                  <a:pt x="2637503" y="0"/>
                </a:moveTo>
                <a:lnTo>
                  <a:pt x="0" y="0"/>
                </a:lnTo>
                <a:lnTo>
                  <a:pt x="0" y="2551784"/>
                </a:lnTo>
                <a:lnTo>
                  <a:pt x="2637503" y="2551784"/>
                </a:lnTo>
                <a:lnTo>
                  <a:pt x="2637503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41317">
              <a:defRPr/>
            </a:pPr>
            <a:endParaRPr lang="en-US" sz="1737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44B95443-2528-9DBA-F50F-595F2C8F8128}"/>
              </a:ext>
            </a:extLst>
          </p:cNvPr>
          <p:cNvSpPr/>
          <p:nvPr/>
        </p:nvSpPr>
        <p:spPr>
          <a:xfrm>
            <a:off x="9794033" y="1552681"/>
            <a:ext cx="735076" cy="391213"/>
          </a:xfrm>
          <a:custGeom>
            <a:avLst/>
            <a:gdLst/>
            <a:ahLst/>
            <a:cxnLst/>
            <a:rect l="l" t="t" r="r" b="b"/>
            <a:pathLst>
              <a:path w="1321689" h="599716">
                <a:moveTo>
                  <a:pt x="0" y="0"/>
                </a:moveTo>
                <a:lnTo>
                  <a:pt x="1321688" y="0"/>
                </a:lnTo>
                <a:lnTo>
                  <a:pt x="1321688" y="599716"/>
                </a:lnTo>
                <a:lnTo>
                  <a:pt x="0" y="599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41317">
              <a:defRPr/>
            </a:pPr>
            <a:endParaRPr lang="en-US" sz="1737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0" name="TextBox 32">
            <a:extLst>
              <a:ext uri="{FF2B5EF4-FFF2-40B4-BE49-F238E27FC236}">
                <a16:creationId xmlns:a16="http://schemas.microsoft.com/office/drawing/2014/main" id="{99280162-426C-C290-5E74-B30EF872591E}"/>
              </a:ext>
            </a:extLst>
          </p:cNvPr>
          <p:cNvSpPr txBox="1"/>
          <p:nvPr/>
        </p:nvSpPr>
        <p:spPr>
          <a:xfrm>
            <a:off x="10161571" y="1912597"/>
            <a:ext cx="2264795" cy="1641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41317">
              <a:defRPr/>
            </a:pPr>
            <a:r>
              <a:rPr lang="en-IE" sz="966" b="1" dirty="0">
                <a:solidFill>
                  <a:prstClr val="black"/>
                </a:solidFill>
                <a:latin typeface="Aptos" panose="02110004020202020204"/>
                <a:ea typeface="Source Sans Pro" panose="020B0503030403020204" pitchFamily="34" charset="0"/>
              </a:rPr>
              <a:t>Don’t be afraid to go big — large text and images are often the most effective!</a:t>
            </a:r>
          </a:p>
          <a:p>
            <a:pPr defTabSz="441317">
              <a:defRPr/>
            </a:pPr>
            <a:endParaRPr lang="en-IE" sz="966" dirty="0">
              <a:solidFill>
                <a:prstClr val="black"/>
              </a:solidFill>
              <a:latin typeface="Aptos" panose="02110004020202020204"/>
              <a:ea typeface="Source Sans Pro" panose="020B0503030403020204" pitchFamily="34" charset="0"/>
            </a:endParaRPr>
          </a:p>
          <a:p>
            <a:pPr defTabSz="441317">
              <a:defRPr/>
            </a:pPr>
            <a:r>
              <a:rPr lang="en-IE" sz="966" dirty="0">
                <a:solidFill>
                  <a:prstClr val="black"/>
                </a:solidFill>
                <a:latin typeface="Aptos" panose="02110004020202020204"/>
                <a:ea typeface="Source Sans Pro" panose="020B0503030403020204" pitchFamily="34" charset="0"/>
              </a:rPr>
              <a:t>If speakers are seated or standing in front of the screen, make sure key content is placed towards the top to remain visible.</a:t>
            </a:r>
          </a:p>
          <a:p>
            <a:pPr defTabSz="441317">
              <a:defRPr/>
            </a:pPr>
            <a:endParaRPr lang="en-IE" sz="966" dirty="0">
              <a:solidFill>
                <a:prstClr val="black"/>
              </a:solidFill>
              <a:latin typeface="Aptos" panose="02110004020202020204"/>
              <a:ea typeface="Source Sans Pro" panose="020B0503030403020204" pitchFamily="34" charset="0"/>
            </a:endParaRPr>
          </a:p>
          <a:p>
            <a:pPr defTabSz="441317">
              <a:defRPr/>
            </a:pPr>
            <a:r>
              <a:rPr lang="en-IE" sz="966" dirty="0">
                <a:solidFill>
                  <a:prstClr val="black"/>
                </a:solidFill>
                <a:latin typeface="Aptos" panose="02110004020202020204"/>
                <a:ea typeface="Source Sans Pro" panose="020B0503030403020204" pitchFamily="34" charset="0"/>
              </a:rPr>
              <a:t>Always consider how your audience will view the slide during your presentation.</a:t>
            </a:r>
          </a:p>
          <a:p>
            <a:pPr defTabSz="441317">
              <a:lnSpc>
                <a:spcPts val="1238"/>
              </a:lnSpc>
              <a:defRPr/>
            </a:pPr>
            <a:endParaRPr lang="en-US" sz="966" dirty="0">
              <a:solidFill>
                <a:srgbClr val="0B1320"/>
              </a:solidFill>
              <a:latin typeface="Aptos" panose="02110004020202020204"/>
              <a:ea typeface="Canva Student Font"/>
              <a:cs typeface="Poppins" pitchFamily="2" charset="77"/>
              <a:sym typeface="Canva Student Font"/>
            </a:endParaRPr>
          </a:p>
          <a:p>
            <a:pPr defTabSz="441317">
              <a:lnSpc>
                <a:spcPts val="1238"/>
              </a:lnSpc>
              <a:defRPr/>
            </a:pPr>
            <a:endParaRPr lang="en-US" sz="966" dirty="0">
              <a:solidFill>
                <a:srgbClr val="0B1320"/>
              </a:solidFill>
              <a:latin typeface="Aptos" panose="02110004020202020204"/>
              <a:ea typeface="Canva Student Font"/>
              <a:cs typeface="Poppins" pitchFamily="2" charset="77"/>
              <a:sym typeface="Canva Student Font"/>
            </a:endParaRPr>
          </a:p>
        </p:txBody>
      </p:sp>
      <p:sp>
        <p:nvSpPr>
          <p:cNvPr id="61" name="Freeform 2">
            <a:extLst>
              <a:ext uri="{FF2B5EF4-FFF2-40B4-BE49-F238E27FC236}">
                <a16:creationId xmlns:a16="http://schemas.microsoft.com/office/drawing/2014/main" id="{AEB539EB-C37E-8526-6F0A-A6AE9A0B285B}"/>
              </a:ext>
            </a:extLst>
          </p:cNvPr>
          <p:cNvSpPr/>
          <p:nvPr/>
        </p:nvSpPr>
        <p:spPr>
          <a:xfrm flipH="1">
            <a:off x="444809" y="1343176"/>
            <a:ext cx="1698185" cy="834160"/>
          </a:xfrm>
          <a:custGeom>
            <a:avLst/>
            <a:gdLst/>
            <a:ahLst/>
            <a:cxnLst/>
            <a:rect l="l" t="t" r="r" b="b"/>
            <a:pathLst>
              <a:path w="2637503" h="2551784">
                <a:moveTo>
                  <a:pt x="2637503" y="0"/>
                </a:moveTo>
                <a:lnTo>
                  <a:pt x="0" y="0"/>
                </a:lnTo>
                <a:lnTo>
                  <a:pt x="0" y="2551784"/>
                </a:lnTo>
                <a:lnTo>
                  <a:pt x="2637503" y="2551784"/>
                </a:lnTo>
                <a:lnTo>
                  <a:pt x="2637503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41317">
              <a:defRPr/>
            </a:pPr>
            <a:endParaRPr lang="en-US" sz="1737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313C7F72-F97C-3989-AA22-623633A0C43F}"/>
              </a:ext>
            </a:extLst>
          </p:cNvPr>
          <p:cNvSpPr/>
          <p:nvPr/>
        </p:nvSpPr>
        <p:spPr>
          <a:xfrm>
            <a:off x="296573" y="1241389"/>
            <a:ext cx="649785" cy="311293"/>
          </a:xfrm>
          <a:custGeom>
            <a:avLst/>
            <a:gdLst/>
            <a:ahLst/>
            <a:cxnLst/>
            <a:rect l="l" t="t" r="r" b="b"/>
            <a:pathLst>
              <a:path w="1321689" h="599716">
                <a:moveTo>
                  <a:pt x="0" y="0"/>
                </a:moveTo>
                <a:lnTo>
                  <a:pt x="1321688" y="0"/>
                </a:lnTo>
                <a:lnTo>
                  <a:pt x="1321688" y="599716"/>
                </a:lnTo>
                <a:lnTo>
                  <a:pt x="0" y="599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41317">
              <a:defRPr/>
            </a:pPr>
            <a:endParaRPr lang="en-US" sz="1737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3" name="TextBox 12">
            <a:extLst>
              <a:ext uri="{FF2B5EF4-FFF2-40B4-BE49-F238E27FC236}">
                <a16:creationId xmlns:a16="http://schemas.microsoft.com/office/drawing/2014/main" id="{17DAF2DD-4C6D-3CF7-E9A6-8D89E736FB80}"/>
              </a:ext>
            </a:extLst>
          </p:cNvPr>
          <p:cNvSpPr txBox="1"/>
          <p:nvPr/>
        </p:nvSpPr>
        <p:spPr>
          <a:xfrm>
            <a:off x="628251" y="1561466"/>
            <a:ext cx="1287713" cy="445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41317">
              <a:defRPr/>
            </a:pPr>
            <a:r>
              <a:rPr lang="en-IE" sz="966" dirty="0">
                <a:solidFill>
                  <a:prstClr val="black"/>
                </a:solidFill>
                <a:latin typeface="Aptos" panose="02110004020202020204"/>
              </a:rPr>
              <a:t>It’s always a good idea to place your logo in one of the corners.</a:t>
            </a:r>
          </a:p>
        </p:txBody>
      </p:sp>
    </p:spTree>
    <p:extLst>
      <p:ext uri="{BB962C8B-B14F-4D97-AF65-F5344CB8AC3E}">
        <p14:creationId xmlns:p14="http://schemas.microsoft.com/office/powerpoint/2010/main" val="773515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C17C5-31AF-EDBA-05D2-7D3266399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79881BE4-A949-1FB2-5F0A-197CDE611365}"/>
              </a:ext>
            </a:extLst>
          </p:cNvPr>
          <p:cNvSpPr/>
          <p:nvPr/>
        </p:nvSpPr>
        <p:spPr>
          <a:xfrm flipV="1">
            <a:off x="0" y="-1"/>
            <a:ext cx="13823950" cy="3887788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5143500"/>
                </a:moveTo>
                <a:lnTo>
                  <a:pt x="18288000" y="5143500"/>
                </a:lnTo>
                <a:lnTo>
                  <a:pt x="18288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143" dirty="0"/>
          </a:p>
        </p:txBody>
      </p:sp>
      <p:grpSp>
        <p:nvGrpSpPr>
          <p:cNvPr id="91" name="Group 13">
            <a:extLst>
              <a:ext uri="{FF2B5EF4-FFF2-40B4-BE49-F238E27FC236}">
                <a16:creationId xmlns:a16="http://schemas.microsoft.com/office/drawing/2014/main" id="{46A63F5C-9380-4165-131F-3CCDF9FA9110}"/>
              </a:ext>
            </a:extLst>
          </p:cNvPr>
          <p:cNvGrpSpPr/>
          <p:nvPr/>
        </p:nvGrpSpPr>
        <p:grpSpPr>
          <a:xfrm>
            <a:off x="859076" y="1615741"/>
            <a:ext cx="1727807" cy="2096325"/>
            <a:chOff x="-114454" y="-19050"/>
            <a:chExt cx="738056" cy="850150"/>
          </a:xfrm>
        </p:grpSpPr>
        <p:sp>
          <p:nvSpPr>
            <p:cNvPr id="92" name="Freeform 14">
              <a:extLst>
                <a:ext uri="{FF2B5EF4-FFF2-40B4-BE49-F238E27FC236}">
                  <a16:creationId xmlns:a16="http://schemas.microsoft.com/office/drawing/2014/main" id="{13276A80-0D7A-497F-5B71-B1471FFA90F9}"/>
                </a:ext>
              </a:extLst>
            </p:cNvPr>
            <p:cNvSpPr/>
            <p:nvPr/>
          </p:nvSpPr>
          <p:spPr>
            <a:xfrm>
              <a:off x="-114454" y="18300"/>
              <a:ext cx="623602" cy="812800"/>
            </a:xfrm>
            <a:custGeom>
              <a:avLst/>
              <a:gdLst/>
              <a:ahLst/>
              <a:cxnLst/>
              <a:rect l="l" t="t" r="r" b="b"/>
              <a:pathLst>
                <a:path w="623602" h="812800">
                  <a:moveTo>
                    <a:pt x="72382" y="0"/>
                  </a:moveTo>
                  <a:lnTo>
                    <a:pt x="551220" y="0"/>
                  </a:lnTo>
                  <a:cubicBezTo>
                    <a:pt x="570417" y="0"/>
                    <a:pt x="588828" y="7626"/>
                    <a:pt x="602402" y="21200"/>
                  </a:cubicBezTo>
                  <a:cubicBezTo>
                    <a:pt x="615976" y="34775"/>
                    <a:pt x="623602" y="53185"/>
                    <a:pt x="623602" y="72382"/>
                  </a:cubicBezTo>
                  <a:lnTo>
                    <a:pt x="623602" y="740418"/>
                  </a:lnTo>
                  <a:cubicBezTo>
                    <a:pt x="623602" y="759615"/>
                    <a:pt x="615976" y="778025"/>
                    <a:pt x="602402" y="791600"/>
                  </a:cubicBezTo>
                  <a:cubicBezTo>
                    <a:pt x="588828" y="805174"/>
                    <a:pt x="570417" y="812800"/>
                    <a:pt x="551220" y="812800"/>
                  </a:cubicBezTo>
                  <a:lnTo>
                    <a:pt x="72382" y="812800"/>
                  </a:lnTo>
                  <a:cubicBezTo>
                    <a:pt x="53185" y="812800"/>
                    <a:pt x="34775" y="805174"/>
                    <a:pt x="21200" y="791600"/>
                  </a:cubicBezTo>
                  <a:cubicBezTo>
                    <a:pt x="7626" y="778025"/>
                    <a:pt x="0" y="759615"/>
                    <a:pt x="0" y="740418"/>
                  </a:cubicBezTo>
                  <a:lnTo>
                    <a:pt x="0" y="72382"/>
                  </a:lnTo>
                  <a:cubicBezTo>
                    <a:pt x="0" y="53185"/>
                    <a:pt x="7626" y="34775"/>
                    <a:pt x="21200" y="21200"/>
                  </a:cubicBezTo>
                  <a:cubicBezTo>
                    <a:pt x="34775" y="7626"/>
                    <a:pt x="53185" y="0"/>
                    <a:pt x="72382" y="0"/>
                  </a:cubicBezTo>
                  <a:close/>
                </a:path>
              </a:pathLst>
            </a:custGeom>
            <a:solidFill>
              <a:srgbClr val="1C3F60"/>
            </a:solidFill>
          </p:spPr>
          <p:txBody>
            <a:bodyPr/>
            <a:lstStyle/>
            <a:p>
              <a:endParaRPr lang="en-US" sz="3143" dirty="0"/>
            </a:p>
          </p:txBody>
        </p:sp>
        <p:sp>
          <p:nvSpPr>
            <p:cNvPr id="93" name="TextBox 15">
              <a:extLst>
                <a:ext uri="{FF2B5EF4-FFF2-40B4-BE49-F238E27FC236}">
                  <a16:creationId xmlns:a16="http://schemas.microsoft.com/office/drawing/2014/main" id="{1B1CD6FD-30AA-547C-E7DC-13C2FAF05BD4}"/>
                </a:ext>
              </a:extLst>
            </p:cNvPr>
            <p:cNvSpPr txBox="1"/>
            <p:nvPr/>
          </p:nvSpPr>
          <p:spPr>
            <a:xfrm>
              <a:off x="0" y="-19050"/>
              <a:ext cx="623602" cy="831850"/>
            </a:xfrm>
            <a:prstGeom prst="rect">
              <a:avLst/>
            </a:prstGeom>
          </p:spPr>
          <p:txBody>
            <a:bodyPr lIns="9623" tIns="9623" rIns="9623" bIns="9623" rtlCol="0" anchor="ctr"/>
            <a:lstStyle/>
            <a:p>
              <a:pPr algn="ctr">
                <a:lnSpc>
                  <a:spcPts val="777"/>
                </a:lnSpc>
              </a:pPr>
              <a:endParaRPr sz="3143"/>
            </a:p>
          </p:txBody>
        </p:sp>
      </p:grpSp>
      <p:grpSp>
        <p:nvGrpSpPr>
          <p:cNvPr id="89" name="Group 18">
            <a:extLst>
              <a:ext uri="{FF2B5EF4-FFF2-40B4-BE49-F238E27FC236}">
                <a16:creationId xmlns:a16="http://schemas.microsoft.com/office/drawing/2014/main" id="{EE1FB465-25F1-47B3-5435-A9709949DC82}"/>
              </a:ext>
            </a:extLst>
          </p:cNvPr>
          <p:cNvGrpSpPr/>
          <p:nvPr/>
        </p:nvGrpSpPr>
        <p:grpSpPr>
          <a:xfrm>
            <a:off x="859076" y="-191962"/>
            <a:ext cx="1488719" cy="3420387"/>
            <a:chOff x="0" y="0"/>
            <a:chExt cx="2540000" cy="6350000"/>
          </a:xfrm>
        </p:grpSpPr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1EE04192-8F7B-28E7-B433-0006B0B8F2FF}"/>
                </a:ext>
              </a:extLst>
            </p:cNvPr>
            <p:cNvSpPr/>
            <p:nvPr/>
          </p:nvSpPr>
          <p:spPr>
            <a:xfrm>
              <a:off x="0" y="0"/>
              <a:ext cx="2540000" cy="6350000"/>
            </a:xfrm>
            <a:custGeom>
              <a:avLst/>
              <a:gdLst/>
              <a:ahLst/>
              <a:cxnLst/>
              <a:rect l="l" t="t" r="r" b="b"/>
              <a:pathLst>
                <a:path w="2540000" h="6350000">
                  <a:moveTo>
                    <a:pt x="1778000" y="6350000"/>
                  </a:moveTo>
                  <a:lnTo>
                    <a:pt x="762000" y="6350000"/>
                  </a:lnTo>
                  <a:cubicBezTo>
                    <a:pt x="341630" y="6350000"/>
                    <a:pt x="0" y="6008370"/>
                    <a:pt x="0" y="5588000"/>
                  </a:cubicBezTo>
                  <a:lnTo>
                    <a:pt x="0" y="762000"/>
                  </a:lnTo>
                  <a:cubicBezTo>
                    <a:pt x="0" y="341630"/>
                    <a:pt x="341630" y="0"/>
                    <a:pt x="762000" y="0"/>
                  </a:cubicBezTo>
                  <a:lnTo>
                    <a:pt x="1778000" y="0"/>
                  </a:lnTo>
                  <a:cubicBezTo>
                    <a:pt x="2198370" y="0"/>
                    <a:pt x="2540000" y="341630"/>
                    <a:pt x="2540000" y="762000"/>
                  </a:cubicBezTo>
                  <a:lnTo>
                    <a:pt x="2540000" y="5588000"/>
                  </a:lnTo>
                  <a:cubicBezTo>
                    <a:pt x="2540000" y="6008370"/>
                    <a:pt x="2198370" y="6350000"/>
                    <a:pt x="1778000" y="635000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143"/>
            </a:p>
          </p:txBody>
        </p:sp>
      </p:grpSp>
      <p:sp>
        <p:nvSpPr>
          <p:cNvPr id="73" name="Freeform 4">
            <a:extLst>
              <a:ext uri="{FF2B5EF4-FFF2-40B4-BE49-F238E27FC236}">
                <a16:creationId xmlns:a16="http://schemas.microsoft.com/office/drawing/2014/main" id="{C18C3773-B299-50ED-FA8A-9EC5A46DA65D}"/>
              </a:ext>
            </a:extLst>
          </p:cNvPr>
          <p:cNvSpPr/>
          <p:nvPr/>
        </p:nvSpPr>
        <p:spPr>
          <a:xfrm>
            <a:off x="9338573" y="3261598"/>
            <a:ext cx="369058" cy="335381"/>
          </a:xfrm>
          <a:custGeom>
            <a:avLst/>
            <a:gdLst/>
            <a:ahLst/>
            <a:cxnLst/>
            <a:rect l="l" t="t" r="r" b="b"/>
            <a:pathLst>
              <a:path w="382362" h="347471">
                <a:moveTo>
                  <a:pt x="0" y="0"/>
                </a:moveTo>
                <a:lnTo>
                  <a:pt x="382362" y="0"/>
                </a:lnTo>
                <a:lnTo>
                  <a:pt x="382362" y="347472"/>
                </a:lnTo>
                <a:lnTo>
                  <a:pt x="0" y="347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143"/>
          </a:p>
        </p:txBody>
      </p:sp>
      <p:sp>
        <p:nvSpPr>
          <p:cNvPr id="74" name="Freeform 5">
            <a:extLst>
              <a:ext uri="{FF2B5EF4-FFF2-40B4-BE49-F238E27FC236}">
                <a16:creationId xmlns:a16="http://schemas.microsoft.com/office/drawing/2014/main" id="{E1F50601-C8EB-F8DD-8659-BD66CD23322F}"/>
              </a:ext>
            </a:extLst>
          </p:cNvPr>
          <p:cNvSpPr/>
          <p:nvPr/>
        </p:nvSpPr>
        <p:spPr>
          <a:xfrm>
            <a:off x="10617262" y="3261598"/>
            <a:ext cx="261178" cy="335381"/>
          </a:xfrm>
          <a:custGeom>
            <a:avLst/>
            <a:gdLst/>
            <a:ahLst/>
            <a:cxnLst/>
            <a:rect l="l" t="t" r="r" b="b"/>
            <a:pathLst>
              <a:path w="270593" h="347471">
                <a:moveTo>
                  <a:pt x="0" y="0"/>
                </a:moveTo>
                <a:lnTo>
                  <a:pt x="270593" y="0"/>
                </a:lnTo>
                <a:lnTo>
                  <a:pt x="270593" y="347472"/>
                </a:lnTo>
                <a:lnTo>
                  <a:pt x="0" y="347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143"/>
          </a:p>
        </p:txBody>
      </p:sp>
      <p:sp>
        <p:nvSpPr>
          <p:cNvPr id="75" name="Freeform 6">
            <a:extLst>
              <a:ext uri="{FF2B5EF4-FFF2-40B4-BE49-F238E27FC236}">
                <a16:creationId xmlns:a16="http://schemas.microsoft.com/office/drawing/2014/main" id="{1C1441C3-6C5F-8ADE-4F67-C33F603F0E8E}"/>
              </a:ext>
            </a:extLst>
          </p:cNvPr>
          <p:cNvSpPr/>
          <p:nvPr/>
        </p:nvSpPr>
        <p:spPr>
          <a:xfrm>
            <a:off x="11990398" y="3261598"/>
            <a:ext cx="367613" cy="367613"/>
          </a:xfrm>
          <a:custGeom>
            <a:avLst/>
            <a:gdLst/>
            <a:ahLst/>
            <a:cxnLst/>
            <a:rect l="l" t="t" r="r" b="b"/>
            <a:pathLst>
              <a:path w="380865" h="380865">
                <a:moveTo>
                  <a:pt x="0" y="0"/>
                </a:moveTo>
                <a:lnTo>
                  <a:pt x="380866" y="0"/>
                </a:lnTo>
                <a:lnTo>
                  <a:pt x="380866" y="380865"/>
                </a:lnTo>
                <a:lnTo>
                  <a:pt x="0" y="3808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143"/>
          </a:p>
        </p:txBody>
      </p:sp>
      <p:sp>
        <p:nvSpPr>
          <p:cNvPr id="76" name="TextBox 25">
            <a:extLst>
              <a:ext uri="{FF2B5EF4-FFF2-40B4-BE49-F238E27FC236}">
                <a16:creationId xmlns:a16="http://schemas.microsoft.com/office/drawing/2014/main" id="{B8A95F4A-2156-D09B-A86C-809396EDC2EE}"/>
              </a:ext>
            </a:extLst>
          </p:cNvPr>
          <p:cNvSpPr txBox="1"/>
          <p:nvPr/>
        </p:nvSpPr>
        <p:spPr>
          <a:xfrm>
            <a:off x="9788826" y="3331602"/>
            <a:ext cx="579936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9"/>
              </a:lnSpc>
            </a:pPr>
            <a:r>
              <a:rPr lang="en-US" sz="909" spc="3" dirty="0">
                <a:solidFill>
                  <a:srgbClr val="F3F6FA"/>
                </a:solidFill>
                <a:latin typeface="Barlow"/>
                <a:ea typeface="Barlow"/>
                <a:cs typeface="Barlow"/>
                <a:sym typeface="Barlow"/>
              </a:rPr>
              <a:t>Studio</a:t>
            </a:r>
          </a:p>
          <a:p>
            <a:pPr>
              <a:lnSpc>
                <a:spcPts val="1009"/>
              </a:lnSpc>
            </a:pPr>
            <a:r>
              <a:rPr lang="en-US" sz="909" spc="3" dirty="0" err="1">
                <a:solidFill>
                  <a:srgbClr val="F3F6FA"/>
                </a:solidFill>
                <a:latin typeface="Barlow"/>
                <a:ea typeface="Barlow"/>
                <a:cs typeface="Barlow"/>
                <a:sym typeface="Barlow"/>
              </a:rPr>
              <a:t>Shodwe</a:t>
            </a:r>
            <a:endParaRPr lang="en-US" sz="909" spc="3" dirty="0">
              <a:solidFill>
                <a:srgbClr val="F3F6FA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7" name="TextBox 26">
            <a:extLst>
              <a:ext uri="{FF2B5EF4-FFF2-40B4-BE49-F238E27FC236}">
                <a16:creationId xmlns:a16="http://schemas.microsoft.com/office/drawing/2014/main" id="{29797EC4-61E8-76C5-E68F-3F79DC9F3602}"/>
              </a:ext>
            </a:extLst>
          </p:cNvPr>
          <p:cNvSpPr txBox="1"/>
          <p:nvPr/>
        </p:nvSpPr>
        <p:spPr>
          <a:xfrm>
            <a:off x="12498255" y="3325405"/>
            <a:ext cx="720833" cy="12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9"/>
              </a:lnSpc>
              <a:spcBef>
                <a:spcPct val="0"/>
              </a:spcBef>
            </a:pPr>
            <a:r>
              <a:rPr lang="en-US" sz="909" spc="3" dirty="0" err="1">
                <a:solidFill>
                  <a:srgbClr val="F3F6FA"/>
                </a:solidFill>
                <a:latin typeface="Barlow"/>
                <a:ea typeface="Barlow"/>
                <a:cs typeface="Barlow"/>
                <a:sym typeface="Barlow"/>
              </a:rPr>
              <a:t>Wardiere</a:t>
            </a:r>
            <a:r>
              <a:rPr lang="en-US" sz="909" spc="3" dirty="0">
                <a:solidFill>
                  <a:srgbClr val="F3F6FA"/>
                </a:solidFill>
                <a:latin typeface="Barlow"/>
                <a:ea typeface="Barlow"/>
                <a:cs typeface="Barlow"/>
                <a:sym typeface="Barlow"/>
              </a:rPr>
              <a:t> Inc.</a:t>
            </a:r>
          </a:p>
        </p:txBody>
      </p:sp>
      <p:sp>
        <p:nvSpPr>
          <p:cNvPr id="78" name="TextBox 27">
            <a:extLst>
              <a:ext uri="{FF2B5EF4-FFF2-40B4-BE49-F238E27FC236}">
                <a16:creationId xmlns:a16="http://schemas.microsoft.com/office/drawing/2014/main" id="{5031E8B8-9422-1A24-DCA8-B128C6347DBB}"/>
              </a:ext>
            </a:extLst>
          </p:cNvPr>
          <p:cNvSpPr txBox="1"/>
          <p:nvPr/>
        </p:nvSpPr>
        <p:spPr>
          <a:xfrm>
            <a:off x="11018682" y="3325405"/>
            <a:ext cx="720833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9"/>
              </a:lnSpc>
            </a:pPr>
            <a:r>
              <a:rPr lang="en-US" sz="909" spc="3">
                <a:solidFill>
                  <a:srgbClr val="F3F6FA"/>
                </a:solidFill>
                <a:latin typeface="Barlow"/>
                <a:ea typeface="Barlow"/>
                <a:cs typeface="Barlow"/>
                <a:sym typeface="Barlow"/>
              </a:rPr>
              <a:t>Warner &amp; Spencer</a:t>
            </a:r>
          </a:p>
        </p:txBody>
      </p:sp>
      <p:sp>
        <p:nvSpPr>
          <p:cNvPr id="79" name="TextBox 28">
            <a:extLst>
              <a:ext uri="{FF2B5EF4-FFF2-40B4-BE49-F238E27FC236}">
                <a16:creationId xmlns:a16="http://schemas.microsoft.com/office/drawing/2014/main" id="{D57782B6-BDD3-98A2-57DA-82DDA9E7A908}"/>
              </a:ext>
            </a:extLst>
          </p:cNvPr>
          <p:cNvSpPr txBox="1"/>
          <p:nvPr/>
        </p:nvSpPr>
        <p:spPr>
          <a:xfrm>
            <a:off x="9289369" y="2966413"/>
            <a:ext cx="1080401" cy="15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25"/>
              </a:lnSpc>
              <a:spcBef>
                <a:spcPct val="0"/>
              </a:spcBef>
            </a:pPr>
            <a:r>
              <a:rPr lang="en-US" sz="891" spc="3" dirty="0">
                <a:solidFill>
                  <a:srgbClr val="F3F6FA"/>
                </a:solidFill>
                <a:latin typeface="Barlow"/>
                <a:ea typeface="Barlow"/>
                <a:cs typeface="Barlow"/>
                <a:sym typeface="Barlow"/>
              </a:rPr>
              <a:t>Sponsored by.</a:t>
            </a:r>
          </a:p>
        </p:txBody>
      </p:sp>
      <p:grpSp>
        <p:nvGrpSpPr>
          <p:cNvPr id="96" name="Group 13">
            <a:extLst>
              <a:ext uri="{FF2B5EF4-FFF2-40B4-BE49-F238E27FC236}">
                <a16:creationId xmlns:a16="http://schemas.microsoft.com/office/drawing/2014/main" id="{31D5566A-7C92-E8FB-6901-7DD4D724D711}"/>
              </a:ext>
            </a:extLst>
          </p:cNvPr>
          <p:cNvGrpSpPr/>
          <p:nvPr/>
        </p:nvGrpSpPr>
        <p:grpSpPr>
          <a:xfrm>
            <a:off x="2692578" y="51672"/>
            <a:ext cx="1536728" cy="2004226"/>
            <a:chOff x="0" y="0"/>
            <a:chExt cx="623602" cy="812800"/>
          </a:xfrm>
        </p:grpSpPr>
        <p:sp>
          <p:nvSpPr>
            <p:cNvPr id="97" name="Freeform 14">
              <a:extLst>
                <a:ext uri="{FF2B5EF4-FFF2-40B4-BE49-F238E27FC236}">
                  <a16:creationId xmlns:a16="http://schemas.microsoft.com/office/drawing/2014/main" id="{4F1D16C8-DD91-DADE-A3B2-CF424D9CDA5A}"/>
                </a:ext>
              </a:extLst>
            </p:cNvPr>
            <p:cNvSpPr/>
            <p:nvPr/>
          </p:nvSpPr>
          <p:spPr>
            <a:xfrm>
              <a:off x="0" y="0"/>
              <a:ext cx="623602" cy="812800"/>
            </a:xfrm>
            <a:custGeom>
              <a:avLst/>
              <a:gdLst/>
              <a:ahLst/>
              <a:cxnLst/>
              <a:rect l="l" t="t" r="r" b="b"/>
              <a:pathLst>
                <a:path w="623602" h="812800">
                  <a:moveTo>
                    <a:pt x="72382" y="0"/>
                  </a:moveTo>
                  <a:lnTo>
                    <a:pt x="551220" y="0"/>
                  </a:lnTo>
                  <a:cubicBezTo>
                    <a:pt x="570417" y="0"/>
                    <a:pt x="588828" y="7626"/>
                    <a:pt x="602402" y="21200"/>
                  </a:cubicBezTo>
                  <a:cubicBezTo>
                    <a:pt x="615976" y="34775"/>
                    <a:pt x="623602" y="53185"/>
                    <a:pt x="623602" y="72382"/>
                  </a:cubicBezTo>
                  <a:lnTo>
                    <a:pt x="623602" y="740418"/>
                  </a:lnTo>
                  <a:cubicBezTo>
                    <a:pt x="623602" y="759615"/>
                    <a:pt x="615976" y="778025"/>
                    <a:pt x="602402" y="791600"/>
                  </a:cubicBezTo>
                  <a:cubicBezTo>
                    <a:pt x="588828" y="805174"/>
                    <a:pt x="570417" y="812800"/>
                    <a:pt x="551220" y="812800"/>
                  </a:cubicBezTo>
                  <a:lnTo>
                    <a:pt x="72382" y="812800"/>
                  </a:lnTo>
                  <a:cubicBezTo>
                    <a:pt x="53185" y="812800"/>
                    <a:pt x="34775" y="805174"/>
                    <a:pt x="21200" y="791600"/>
                  </a:cubicBezTo>
                  <a:cubicBezTo>
                    <a:pt x="7626" y="778025"/>
                    <a:pt x="0" y="759615"/>
                    <a:pt x="0" y="740418"/>
                  </a:cubicBezTo>
                  <a:lnTo>
                    <a:pt x="0" y="72382"/>
                  </a:lnTo>
                  <a:cubicBezTo>
                    <a:pt x="0" y="53185"/>
                    <a:pt x="7626" y="34775"/>
                    <a:pt x="21200" y="21200"/>
                  </a:cubicBezTo>
                  <a:cubicBezTo>
                    <a:pt x="34775" y="7626"/>
                    <a:pt x="53185" y="0"/>
                    <a:pt x="72382" y="0"/>
                  </a:cubicBezTo>
                  <a:close/>
                </a:path>
              </a:pathLst>
            </a:custGeom>
            <a:solidFill>
              <a:srgbClr val="1C3F60"/>
            </a:solidFill>
          </p:spPr>
          <p:txBody>
            <a:bodyPr/>
            <a:lstStyle/>
            <a:p>
              <a:endParaRPr lang="en-US" sz="3143" dirty="0"/>
            </a:p>
          </p:txBody>
        </p:sp>
        <p:sp>
          <p:nvSpPr>
            <p:cNvPr id="98" name="TextBox 15">
              <a:extLst>
                <a:ext uri="{FF2B5EF4-FFF2-40B4-BE49-F238E27FC236}">
                  <a16:creationId xmlns:a16="http://schemas.microsoft.com/office/drawing/2014/main" id="{2B950FA9-FFF6-D258-D96C-D90A994E3B59}"/>
                </a:ext>
              </a:extLst>
            </p:cNvPr>
            <p:cNvSpPr txBox="1"/>
            <p:nvPr/>
          </p:nvSpPr>
          <p:spPr>
            <a:xfrm>
              <a:off x="0" y="-19050"/>
              <a:ext cx="623602" cy="831850"/>
            </a:xfrm>
            <a:prstGeom prst="rect">
              <a:avLst/>
            </a:prstGeom>
          </p:spPr>
          <p:txBody>
            <a:bodyPr lIns="9623" tIns="9623" rIns="9623" bIns="9623" rtlCol="0" anchor="ctr"/>
            <a:lstStyle/>
            <a:p>
              <a:pPr algn="ctr">
                <a:lnSpc>
                  <a:spcPts val="777"/>
                </a:lnSpc>
              </a:pPr>
              <a:endParaRPr sz="3143"/>
            </a:p>
          </p:txBody>
        </p:sp>
      </p:grpSp>
      <p:grpSp>
        <p:nvGrpSpPr>
          <p:cNvPr id="94" name="Group 16">
            <a:extLst>
              <a:ext uri="{FF2B5EF4-FFF2-40B4-BE49-F238E27FC236}">
                <a16:creationId xmlns:a16="http://schemas.microsoft.com/office/drawing/2014/main" id="{6A90B0FD-0C8F-FDDA-7512-DE12AE73A9E3}"/>
              </a:ext>
            </a:extLst>
          </p:cNvPr>
          <p:cNvGrpSpPr/>
          <p:nvPr/>
        </p:nvGrpSpPr>
        <p:grpSpPr>
          <a:xfrm>
            <a:off x="2692578" y="494890"/>
            <a:ext cx="1519771" cy="3752513"/>
            <a:chOff x="0" y="0"/>
            <a:chExt cx="2540000" cy="6350000"/>
          </a:xfrm>
        </p:grpSpPr>
        <p:sp>
          <p:nvSpPr>
            <p:cNvPr id="95" name="Freeform 17">
              <a:extLst>
                <a:ext uri="{FF2B5EF4-FFF2-40B4-BE49-F238E27FC236}">
                  <a16:creationId xmlns:a16="http://schemas.microsoft.com/office/drawing/2014/main" id="{05769E3D-6E71-0186-A79F-F60AA92E0CDB}"/>
                </a:ext>
              </a:extLst>
            </p:cNvPr>
            <p:cNvSpPr/>
            <p:nvPr/>
          </p:nvSpPr>
          <p:spPr>
            <a:xfrm>
              <a:off x="0" y="0"/>
              <a:ext cx="2540000" cy="6350000"/>
            </a:xfrm>
            <a:custGeom>
              <a:avLst/>
              <a:gdLst/>
              <a:ahLst/>
              <a:cxnLst/>
              <a:rect l="l" t="t" r="r" b="b"/>
              <a:pathLst>
                <a:path w="2540000" h="6350000">
                  <a:moveTo>
                    <a:pt x="1778000" y="6350000"/>
                  </a:moveTo>
                  <a:lnTo>
                    <a:pt x="762000" y="6350000"/>
                  </a:lnTo>
                  <a:cubicBezTo>
                    <a:pt x="341630" y="6350000"/>
                    <a:pt x="0" y="6008370"/>
                    <a:pt x="0" y="5588000"/>
                  </a:cubicBezTo>
                  <a:lnTo>
                    <a:pt x="0" y="762000"/>
                  </a:lnTo>
                  <a:cubicBezTo>
                    <a:pt x="0" y="341630"/>
                    <a:pt x="341630" y="0"/>
                    <a:pt x="762000" y="0"/>
                  </a:cubicBezTo>
                  <a:lnTo>
                    <a:pt x="1778000" y="0"/>
                  </a:lnTo>
                  <a:cubicBezTo>
                    <a:pt x="2198370" y="0"/>
                    <a:pt x="2540000" y="341630"/>
                    <a:pt x="2540000" y="762000"/>
                  </a:cubicBezTo>
                  <a:lnTo>
                    <a:pt x="2540000" y="5588000"/>
                  </a:lnTo>
                  <a:cubicBezTo>
                    <a:pt x="2540000" y="6008370"/>
                    <a:pt x="2198370" y="6350000"/>
                    <a:pt x="1778000" y="6350000"/>
                  </a:cubicBez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143"/>
            </a:p>
          </p:txBody>
        </p:sp>
      </p:grpSp>
      <p:grpSp>
        <p:nvGrpSpPr>
          <p:cNvPr id="101" name="Group 13">
            <a:extLst>
              <a:ext uri="{FF2B5EF4-FFF2-40B4-BE49-F238E27FC236}">
                <a16:creationId xmlns:a16="http://schemas.microsoft.com/office/drawing/2014/main" id="{C8111EF3-03DE-41DA-8895-A8BB1EB728E3}"/>
              </a:ext>
            </a:extLst>
          </p:cNvPr>
          <p:cNvGrpSpPr/>
          <p:nvPr/>
        </p:nvGrpSpPr>
        <p:grpSpPr>
          <a:xfrm>
            <a:off x="4411267" y="1662714"/>
            <a:ext cx="1557709" cy="2004226"/>
            <a:chOff x="0" y="0"/>
            <a:chExt cx="623602" cy="812800"/>
          </a:xfrm>
        </p:grpSpPr>
        <p:sp>
          <p:nvSpPr>
            <p:cNvPr id="102" name="Freeform 14">
              <a:extLst>
                <a:ext uri="{FF2B5EF4-FFF2-40B4-BE49-F238E27FC236}">
                  <a16:creationId xmlns:a16="http://schemas.microsoft.com/office/drawing/2014/main" id="{0AED1749-B710-AFD6-E773-1E45B9971D8B}"/>
                </a:ext>
              </a:extLst>
            </p:cNvPr>
            <p:cNvSpPr/>
            <p:nvPr/>
          </p:nvSpPr>
          <p:spPr>
            <a:xfrm>
              <a:off x="0" y="0"/>
              <a:ext cx="623602" cy="812800"/>
            </a:xfrm>
            <a:custGeom>
              <a:avLst/>
              <a:gdLst/>
              <a:ahLst/>
              <a:cxnLst/>
              <a:rect l="l" t="t" r="r" b="b"/>
              <a:pathLst>
                <a:path w="623602" h="812800">
                  <a:moveTo>
                    <a:pt x="72382" y="0"/>
                  </a:moveTo>
                  <a:lnTo>
                    <a:pt x="551220" y="0"/>
                  </a:lnTo>
                  <a:cubicBezTo>
                    <a:pt x="570417" y="0"/>
                    <a:pt x="588828" y="7626"/>
                    <a:pt x="602402" y="21200"/>
                  </a:cubicBezTo>
                  <a:cubicBezTo>
                    <a:pt x="615976" y="34775"/>
                    <a:pt x="623602" y="53185"/>
                    <a:pt x="623602" y="72382"/>
                  </a:cubicBezTo>
                  <a:lnTo>
                    <a:pt x="623602" y="740418"/>
                  </a:lnTo>
                  <a:cubicBezTo>
                    <a:pt x="623602" y="759615"/>
                    <a:pt x="615976" y="778025"/>
                    <a:pt x="602402" y="791600"/>
                  </a:cubicBezTo>
                  <a:cubicBezTo>
                    <a:pt x="588828" y="805174"/>
                    <a:pt x="570417" y="812800"/>
                    <a:pt x="551220" y="812800"/>
                  </a:cubicBezTo>
                  <a:lnTo>
                    <a:pt x="72382" y="812800"/>
                  </a:lnTo>
                  <a:cubicBezTo>
                    <a:pt x="53185" y="812800"/>
                    <a:pt x="34775" y="805174"/>
                    <a:pt x="21200" y="791600"/>
                  </a:cubicBezTo>
                  <a:cubicBezTo>
                    <a:pt x="7626" y="778025"/>
                    <a:pt x="0" y="759615"/>
                    <a:pt x="0" y="740418"/>
                  </a:cubicBezTo>
                  <a:lnTo>
                    <a:pt x="0" y="72382"/>
                  </a:lnTo>
                  <a:cubicBezTo>
                    <a:pt x="0" y="53185"/>
                    <a:pt x="7626" y="34775"/>
                    <a:pt x="21200" y="21200"/>
                  </a:cubicBezTo>
                  <a:cubicBezTo>
                    <a:pt x="34775" y="7626"/>
                    <a:pt x="53185" y="0"/>
                    <a:pt x="72382" y="0"/>
                  </a:cubicBezTo>
                  <a:close/>
                </a:path>
              </a:pathLst>
            </a:custGeom>
            <a:solidFill>
              <a:srgbClr val="1C3F60"/>
            </a:solidFill>
          </p:spPr>
          <p:txBody>
            <a:bodyPr/>
            <a:lstStyle/>
            <a:p>
              <a:endParaRPr lang="en-US" sz="3143" dirty="0"/>
            </a:p>
          </p:txBody>
        </p:sp>
        <p:sp>
          <p:nvSpPr>
            <p:cNvPr id="103" name="TextBox 15">
              <a:extLst>
                <a:ext uri="{FF2B5EF4-FFF2-40B4-BE49-F238E27FC236}">
                  <a16:creationId xmlns:a16="http://schemas.microsoft.com/office/drawing/2014/main" id="{D559BC64-B4EC-BCA1-722F-EA3E401A06C0}"/>
                </a:ext>
              </a:extLst>
            </p:cNvPr>
            <p:cNvSpPr txBox="1"/>
            <p:nvPr/>
          </p:nvSpPr>
          <p:spPr>
            <a:xfrm>
              <a:off x="0" y="-19050"/>
              <a:ext cx="623602" cy="831850"/>
            </a:xfrm>
            <a:prstGeom prst="rect">
              <a:avLst/>
            </a:prstGeom>
          </p:spPr>
          <p:txBody>
            <a:bodyPr lIns="9623" tIns="9623" rIns="9623" bIns="9623" rtlCol="0" anchor="ctr"/>
            <a:lstStyle/>
            <a:p>
              <a:pPr algn="ctr">
                <a:lnSpc>
                  <a:spcPts val="777"/>
                </a:lnSpc>
              </a:pPr>
              <a:endParaRPr sz="3143"/>
            </a:p>
          </p:txBody>
        </p:sp>
      </p:grpSp>
      <p:grpSp>
        <p:nvGrpSpPr>
          <p:cNvPr id="99" name="Group 20">
            <a:extLst>
              <a:ext uri="{FF2B5EF4-FFF2-40B4-BE49-F238E27FC236}">
                <a16:creationId xmlns:a16="http://schemas.microsoft.com/office/drawing/2014/main" id="{9BF3FFB8-B207-074A-69FA-431C518053A6}"/>
              </a:ext>
            </a:extLst>
          </p:cNvPr>
          <p:cNvGrpSpPr/>
          <p:nvPr/>
        </p:nvGrpSpPr>
        <p:grpSpPr>
          <a:xfrm>
            <a:off x="4432247" y="-376207"/>
            <a:ext cx="1536729" cy="3752513"/>
            <a:chOff x="0" y="0"/>
            <a:chExt cx="2540000" cy="6350000"/>
          </a:xfrm>
        </p:grpSpPr>
        <p:sp>
          <p:nvSpPr>
            <p:cNvPr id="100" name="Freeform 21">
              <a:extLst>
                <a:ext uri="{FF2B5EF4-FFF2-40B4-BE49-F238E27FC236}">
                  <a16:creationId xmlns:a16="http://schemas.microsoft.com/office/drawing/2014/main" id="{1D8C756A-4B61-7292-196B-2CB8F9316C2E}"/>
                </a:ext>
              </a:extLst>
            </p:cNvPr>
            <p:cNvSpPr/>
            <p:nvPr/>
          </p:nvSpPr>
          <p:spPr>
            <a:xfrm>
              <a:off x="0" y="0"/>
              <a:ext cx="2540000" cy="6350000"/>
            </a:xfrm>
            <a:custGeom>
              <a:avLst/>
              <a:gdLst/>
              <a:ahLst/>
              <a:cxnLst/>
              <a:rect l="l" t="t" r="r" b="b"/>
              <a:pathLst>
                <a:path w="2540000" h="6350000">
                  <a:moveTo>
                    <a:pt x="1778000" y="6350000"/>
                  </a:moveTo>
                  <a:lnTo>
                    <a:pt x="762000" y="6350000"/>
                  </a:lnTo>
                  <a:cubicBezTo>
                    <a:pt x="341630" y="6350000"/>
                    <a:pt x="0" y="6008370"/>
                    <a:pt x="0" y="5588000"/>
                  </a:cubicBezTo>
                  <a:lnTo>
                    <a:pt x="0" y="762000"/>
                  </a:lnTo>
                  <a:cubicBezTo>
                    <a:pt x="0" y="341630"/>
                    <a:pt x="341630" y="0"/>
                    <a:pt x="762000" y="0"/>
                  </a:cubicBezTo>
                  <a:lnTo>
                    <a:pt x="1778000" y="0"/>
                  </a:lnTo>
                  <a:cubicBezTo>
                    <a:pt x="2198370" y="0"/>
                    <a:pt x="2540000" y="341630"/>
                    <a:pt x="2540000" y="762000"/>
                  </a:cubicBezTo>
                  <a:lnTo>
                    <a:pt x="2540000" y="5588000"/>
                  </a:lnTo>
                  <a:cubicBezTo>
                    <a:pt x="2540000" y="6008370"/>
                    <a:pt x="2198370" y="6350000"/>
                    <a:pt x="1778000" y="6350000"/>
                  </a:cubicBez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143" dirty="0"/>
            </a:p>
          </p:txBody>
        </p:sp>
      </p:grpSp>
      <p:sp>
        <p:nvSpPr>
          <p:cNvPr id="104" name="TextBox 30">
            <a:extLst>
              <a:ext uri="{FF2B5EF4-FFF2-40B4-BE49-F238E27FC236}">
                <a16:creationId xmlns:a16="http://schemas.microsoft.com/office/drawing/2014/main" id="{6F01FB0C-DD30-4048-94BC-B4C3BE776A06}"/>
              </a:ext>
            </a:extLst>
          </p:cNvPr>
          <p:cNvSpPr txBox="1"/>
          <p:nvPr/>
        </p:nvSpPr>
        <p:spPr>
          <a:xfrm>
            <a:off x="2809701" y="107920"/>
            <a:ext cx="1285524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2"/>
              </a:lnSpc>
              <a:spcBef>
                <a:spcPct val="0"/>
              </a:spcBef>
            </a:pPr>
            <a:r>
              <a:rPr lang="en-US" sz="1311" b="1" dirty="0">
                <a:solidFill>
                  <a:srgbClr val="F3F6FA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Hannah</a:t>
            </a:r>
          </a:p>
          <a:p>
            <a:pPr algn="ctr">
              <a:lnSpc>
                <a:spcPts val="1442"/>
              </a:lnSpc>
              <a:spcBef>
                <a:spcPct val="0"/>
              </a:spcBef>
            </a:pPr>
            <a:r>
              <a:rPr lang="en-US" sz="1311" b="1" dirty="0">
                <a:solidFill>
                  <a:srgbClr val="F3F6FA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Morales</a:t>
            </a:r>
          </a:p>
        </p:txBody>
      </p:sp>
      <p:sp>
        <p:nvSpPr>
          <p:cNvPr id="105" name="TextBox 31">
            <a:extLst>
              <a:ext uri="{FF2B5EF4-FFF2-40B4-BE49-F238E27FC236}">
                <a16:creationId xmlns:a16="http://schemas.microsoft.com/office/drawing/2014/main" id="{7A05DDCE-9CB6-8A3D-243B-4914F6570CD0}"/>
              </a:ext>
            </a:extLst>
          </p:cNvPr>
          <p:cNvSpPr txBox="1"/>
          <p:nvPr/>
        </p:nvSpPr>
        <p:spPr>
          <a:xfrm>
            <a:off x="4614459" y="3410344"/>
            <a:ext cx="1165219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2"/>
              </a:lnSpc>
              <a:spcBef>
                <a:spcPct val="0"/>
              </a:spcBef>
            </a:pPr>
            <a:r>
              <a:rPr lang="en-US" sz="1311" b="1" dirty="0">
                <a:solidFill>
                  <a:srgbClr val="F3F6FA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Lars Peeters</a:t>
            </a:r>
          </a:p>
        </p:txBody>
      </p:sp>
      <p:sp>
        <p:nvSpPr>
          <p:cNvPr id="106" name="TextBox 29">
            <a:extLst>
              <a:ext uri="{FF2B5EF4-FFF2-40B4-BE49-F238E27FC236}">
                <a16:creationId xmlns:a16="http://schemas.microsoft.com/office/drawing/2014/main" id="{994257B3-AB5B-CD5C-AD8E-F171E9DE82BE}"/>
              </a:ext>
            </a:extLst>
          </p:cNvPr>
          <p:cNvSpPr txBox="1"/>
          <p:nvPr/>
        </p:nvSpPr>
        <p:spPr>
          <a:xfrm>
            <a:off x="922197" y="3269811"/>
            <a:ext cx="1357085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2"/>
              </a:lnSpc>
            </a:pPr>
            <a:r>
              <a:rPr lang="en-US" sz="1311" b="1" dirty="0">
                <a:solidFill>
                  <a:srgbClr val="F3F6FA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Morgan</a:t>
            </a:r>
          </a:p>
          <a:p>
            <a:pPr algn="ctr">
              <a:lnSpc>
                <a:spcPts val="1442"/>
              </a:lnSpc>
            </a:pPr>
            <a:r>
              <a:rPr lang="en-US" sz="1311" b="1" dirty="0">
                <a:solidFill>
                  <a:srgbClr val="F3F6FA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Maxwell</a:t>
            </a:r>
          </a:p>
        </p:txBody>
      </p:sp>
      <p:sp>
        <p:nvSpPr>
          <p:cNvPr id="107" name="TextBox 24">
            <a:extLst>
              <a:ext uri="{FF2B5EF4-FFF2-40B4-BE49-F238E27FC236}">
                <a16:creationId xmlns:a16="http://schemas.microsoft.com/office/drawing/2014/main" id="{6B2C2887-1643-B3E0-A8D0-4A1B6B3CFEFF}"/>
              </a:ext>
            </a:extLst>
          </p:cNvPr>
          <p:cNvSpPr txBox="1"/>
          <p:nvPr/>
        </p:nvSpPr>
        <p:spPr>
          <a:xfrm>
            <a:off x="6431478" y="1244632"/>
            <a:ext cx="5049705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52"/>
              </a:lnSpc>
            </a:pPr>
            <a:r>
              <a:rPr lang="en-US" sz="3861" b="1" dirty="0">
                <a:solidFill>
                  <a:srgbClr val="F3F6FA"/>
                </a:solidFill>
                <a:latin typeface="Barlow Bold"/>
                <a:ea typeface="Barlow Bold"/>
                <a:cs typeface="Barlow Bold"/>
                <a:sym typeface="Barlow Bold"/>
              </a:rPr>
              <a:t>Give your event a great title here!</a:t>
            </a:r>
          </a:p>
          <a:p>
            <a:pPr>
              <a:lnSpc>
                <a:spcPts val="5052"/>
              </a:lnSpc>
            </a:pPr>
            <a:endParaRPr lang="en-US" sz="6315" b="1" dirty="0">
              <a:solidFill>
                <a:srgbClr val="F3F6FA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7E1E13-16D5-1B4D-BE10-B8F302DDE87A}"/>
              </a:ext>
            </a:extLst>
          </p:cNvPr>
          <p:cNvCxnSpPr>
            <a:cxnSpLocks/>
          </p:cNvCxnSpPr>
          <p:nvPr/>
        </p:nvCxnSpPr>
        <p:spPr>
          <a:xfrm flipV="1">
            <a:off x="1845019" y="2948424"/>
            <a:ext cx="732581" cy="211583"/>
          </a:xfrm>
          <a:prstGeom prst="straightConnector1">
            <a:avLst/>
          </a:prstGeom>
          <a:ln>
            <a:solidFill>
              <a:schemeClr val="tx2">
                <a:lumMod val="10000"/>
                <a:lumOff val="9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Freeform 16">
            <a:extLst>
              <a:ext uri="{FF2B5EF4-FFF2-40B4-BE49-F238E27FC236}">
                <a16:creationId xmlns:a16="http://schemas.microsoft.com/office/drawing/2014/main" id="{4A562823-A21B-F60F-A968-80C3D56B4941}"/>
              </a:ext>
            </a:extLst>
          </p:cNvPr>
          <p:cNvSpPr/>
          <p:nvPr/>
        </p:nvSpPr>
        <p:spPr>
          <a:xfrm flipH="1">
            <a:off x="11666091" y="409107"/>
            <a:ext cx="1836871" cy="1230396"/>
          </a:xfrm>
          <a:custGeom>
            <a:avLst/>
            <a:gdLst/>
            <a:ahLst/>
            <a:cxnLst/>
            <a:rect l="l" t="t" r="r" b="b"/>
            <a:pathLst>
              <a:path w="2637503" h="2551784">
                <a:moveTo>
                  <a:pt x="2637503" y="0"/>
                </a:moveTo>
                <a:lnTo>
                  <a:pt x="0" y="0"/>
                </a:lnTo>
                <a:lnTo>
                  <a:pt x="0" y="2551784"/>
                </a:lnTo>
                <a:lnTo>
                  <a:pt x="2637503" y="2551784"/>
                </a:lnTo>
                <a:lnTo>
                  <a:pt x="2637503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143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A51CE2A9-85A5-CE30-7E77-99B7D0EFA18B}"/>
              </a:ext>
            </a:extLst>
          </p:cNvPr>
          <p:cNvSpPr/>
          <p:nvPr/>
        </p:nvSpPr>
        <p:spPr>
          <a:xfrm>
            <a:off x="11517854" y="307318"/>
            <a:ext cx="656839" cy="294974"/>
          </a:xfrm>
          <a:custGeom>
            <a:avLst/>
            <a:gdLst/>
            <a:ahLst/>
            <a:cxnLst/>
            <a:rect l="l" t="t" r="r" b="b"/>
            <a:pathLst>
              <a:path w="1321689" h="599716">
                <a:moveTo>
                  <a:pt x="0" y="0"/>
                </a:moveTo>
                <a:lnTo>
                  <a:pt x="1321688" y="0"/>
                </a:lnTo>
                <a:lnTo>
                  <a:pt x="1321688" y="599716"/>
                </a:lnTo>
                <a:lnTo>
                  <a:pt x="0" y="5997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143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A86548BC-859E-65D4-3FDA-B033A8EBA90C}"/>
              </a:ext>
            </a:extLst>
          </p:cNvPr>
          <p:cNvSpPr txBox="1"/>
          <p:nvPr/>
        </p:nvSpPr>
        <p:spPr>
          <a:xfrm>
            <a:off x="11941648" y="614619"/>
            <a:ext cx="1230682" cy="743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E" sz="966" dirty="0"/>
              <a:t>Looking for an abstract background image?</a:t>
            </a:r>
          </a:p>
          <a:p>
            <a:r>
              <a:rPr lang="en-IE" sz="966" dirty="0"/>
              <a:t>Check out </a:t>
            </a:r>
            <a:r>
              <a:rPr lang="en-IE" sz="966" b="1" dirty="0" err="1"/>
              <a:t>pexels.com</a:t>
            </a:r>
            <a:r>
              <a:rPr lang="en-IE" sz="966" dirty="0"/>
              <a:t> — it’s free and copyright-safe.</a:t>
            </a:r>
          </a:p>
        </p:txBody>
      </p:sp>
    </p:spTree>
    <p:extLst>
      <p:ext uri="{BB962C8B-B14F-4D97-AF65-F5344CB8AC3E}">
        <p14:creationId xmlns:p14="http://schemas.microsoft.com/office/powerpoint/2010/main" val="202321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">
            <a:extLst>
              <a:ext uri="{FF2B5EF4-FFF2-40B4-BE49-F238E27FC236}">
                <a16:creationId xmlns:a16="http://schemas.microsoft.com/office/drawing/2014/main" id="{6FFD2973-8512-C3C3-CAAF-8B85AF7796C8}"/>
              </a:ext>
            </a:extLst>
          </p:cNvPr>
          <p:cNvSpPr/>
          <p:nvPr/>
        </p:nvSpPr>
        <p:spPr>
          <a:xfrm>
            <a:off x="1" y="0"/>
            <a:ext cx="13823950" cy="3887788"/>
          </a:xfrm>
          <a:custGeom>
            <a:avLst/>
            <a:gdLst/>
            <a:ahLst/>
            <a:cxnLst/>
            <a:rect l="l" t="t" r="r" b="b"/>
            <a:pathLst>
              <a:path w="18590419" h="5445919">
                <a:moveTo>
                  <a:pt x="0" y="0"/>
                </a:moveTo>
                <a:lnTo>
                  <a:pt x="18590419" y="0"/>
                </a:lnTo>
                <a:lnTo>
                  <a:pt x="18590419" y="5445919"/>
                </a:lnTo>
                <a:lnTo>
                  <a:pt x="0" y="544591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143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30DA72-9EEE-1893-9559-692FD4F55640}"/>
              </a:ext>
            </a:extLst>
          </p:cNvPr>
          <p:cNvSpPr/>
          <p:nvPr/>
        </p:nvSpPr>
        <p:spPr>
          <a:xfrm flipH="1">
            <a:off x="11213959" y="471403"/>
            <a:ext cx="2320664" cy="2148372"/>
          </a:xfrm>
          <a:custGeom>
            <a:avLst/>
            <a:gdLst/>
            <a:ahLst/>
            <a:cxnLst/>
            <a:rect l="l" t="t" r="r" b="b"/>
            <a:pathLst>
              <a:path w="2637503" h="2551784">
                <a:moveTo>
                  <a:pt x="2637503" y="0"/>
                </a:moveTo>
                <a:lnTo>
                  <a:pt x="0" y="0"/>
                </a:lnTo>
                <a:lnTo>
                  <a:pt x="0" y="2551784"/>
                </a:lnTo>
                <a:lnTo>
                  <a:pt x="2637503" y="2551784"/>
                </a:lnTo>
                <a:lnTo>
                  <a:pt x="263750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3143"/>
          </a:p>
        </p:txBody>
      </p:sp>
      <p:sp>
        <p:nvSpPr>
          <p:cNvPr id="4" name="Freeform 23">
            <a:extLst>
              <a:ext uri="{FF2B5EF4-FFF2-40B4-BE49-F238E27FC236}">
                <a16:creationId xmlns:a16="http://schemas.microsoft.com/office/drawing/2014/main" id="{0E92259C-76CC-5C78-9A33-92063C230AF8}"/>
              </a:ext>
            </a:extLst>
          </p:cNvPr>
          <p:cNvSpPr/>
          <p:nvPr/>
        </p:nvSpPr>
        <p:spPr>
          <a:xfrm>
            <a:off x="10750602" y="471403"/>
            <a:ext cx="899435" cy="336972"/>
          </a:xfrm>
          <a:custGeom>
            <a:avLst/>
            <a:gdLst/>
            <a:ahLst/>
            <a:cxnLst/>
            <a:rect l="l" t="t" r="r" b="b"/>
            <a:pathLst>
              <a:path w="1321689" h="599716">
                <a:moveTo>
                  <a:pt x="0" y="0"/>
                </a:moveTo>
                <a:lnTo>
                  <a:pt x="1321688" y="0"/>
                </a:lnTo>
                <a:lnTo>
                  <a:pt x="1321688" y="599716"/>
                </a:lnTo>
                <a:lnTo>
                  <a:pt x="0" y="5997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143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84E8BDF2-31F2-AB65-3A83-B43A6760D59B}"/>
              </a:ext>
            </a:extLst>
          </p:cNvPr>
          <p:cNvSpPr txBox="1"/>
          <p:nvPr/>
        </p:nvSpPr>
        <p:spPr>
          <a:xfrm>
            <a:off x="11451455" y="808375"/>
            <a:ext cx="1711542" cy="1337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E" sz="966" dirty="0"/>
              <a:t>Using a full-slide image? Make sure it’s sized exactly </a:t>
            </a:r>
            <a:r>
              <a:rPr lang="en-IE" sz="966" b="1" dirty="0"/>
              <a:t>70 cm × 19 cm</a:t>
            </a:r>
            <a:r>
              <a:rPr lang="en-IE" sz="966" dirty="0"/>
              <a:t> for the best fit.</a:t>
            </a:r>
          </a:p>
          <a:p>
            <a:r>
              <a:rPr lang="en-IE" sz="966" dirty="0"/>
              <a:t>If it looks blurry on your screen, it </a:t>
            </a:r>
            <a:r>
              <a:rPr lang="en-IE" sz="966" b="1" dirty="0"/>
              <a:t>will be blurry on the big screen too</a:t>
            </a:r>
            <a:r>
              <a:rPr lang="en-IE" sz="966" dirty="0"/>
              <a:t> — always use a </a:t>
            </a:r>
            <a:r>
              <a:rPr lang="en-IE" sz="966" b="1" dirty="0"/>
              <a:t>high-resolution image</a:t>
            </a:r>
            <a:r>
              <a:rPr lang="en-IE" sz="966" dirty="0"/>
              <a:t> to keep your slide sharp and professional.</a:t>
            </a:r>
          </a:p>
        </p:txBody>
      </p:sp>
    </p:spTree>
    <p:extLst>
      <p:ext uri="{BB962C8B-B14F-4D97-AF65-F5344CB8AC3E}">
        <p14:creationId xmlns:p14="http://schemas.microsoft.com/office/powerpoint/2010/main" val="3461399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841354C65A6B48BEA399A0C3062D96" ma:contentTypeVersion="13" ma:contentTypeDescription="Create a new document." ma:contentTypeScope="" ma:versionID="a6c0cfd636e06d1f9c8ef73ba247e785">
  <xsd:schema xmlns:xsd="http://www.w3.org/2001/XMLSchema" xmlns:xs="http://www.w3.org/2001/XMLSchema" xmlns:p="http://schemas.microsoft.com/office/2006/metadata/properties" xmlns:ns2="bd3e3dde-f567-4690-a463-4dd8da3965fe" xmlns:ns3="3df5d032-951a-4531-9f98-a81e5aededbc" targetNamespace="http://schemas.microsoft.com/office/2006/metadata/properties" ma:root="true" ma:fieldsID="8785dfd1276af8287e8eb1ea482596e8" ns2:_="" ns3:_="">
    <xsd:import namespace="bd3e3dde-f567-4690-a463-4dd8da3965fe"/>
    <xsd:import namespace="3df5d032-951a-4531-9f98-a81e5aeded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3e3dde-f567-4690-a463-4dd8da396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d9b36d8-e8b0-4d46-88aa-db730269c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f5d032-951a-4531-9f98-a81e5aededbc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59e541ff-92d7-4054-8e2a-6859df5d0220}" ma:internalName="TaxCatchAll" ma:showField="CatchAllData" ma:web="3df5d032-951a-4531-9f98-a81e5aeded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3e3dde-f567-4690-a463-4dd8da3965fe">
      <Terms xmlns="http://schemas.microsoft.com/office/infopath/2007/PartnerControls"/>
    </lcf76f155ced4ddcb4097134ff3c332f>
    <TaxCatchAll xmlns="3df5d032-951a-4531-9f98-a81e5aededbc" xsi:nil="true"/>
  </documentManagement>
</p:properties>
</file>

<file path=customXml/itemProps1.xml><?xml version="1.0" encoding="utf-8"?>
<ds:datastoreItem xmlns:ds="http://schemas.openxmlformats.org/officeDocument/2006/customXml" ds:itemID="{CBC7CAF7-2975-4CF9-9DD8-1666089F373B}"/>
</file>

<file path=customXml/itemProps2.xml><?xml version="1.0" encoding="utf-8"?>
<ds:datastoreItem xmlns:ds="http://schemas.openxmlformats.org/officeDocument/2006/customXml" ds:itemID="{C6CBF0CB-38C9-44D3-AD86-6583EFC5EB6D}"/>
</file>

<file path=customXml/itemProps3.xml><?xml version="1.0" encoding="utf-8"?>
<ds:datastoreItem xmlns:ds="http://schemas.openxmlformats.org/officeDocument/2006/customXml" ds:itemID="{F5DD2CD5-F343-4900-B435-2C20FE20F18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1302</TotalTime>
  <Words>569</Words>
  <Application>Microsoft Macintosh PowerPoint</Application>
  <PresentationFormat>Custom</PresentationFormat>
  <Paragraphs>91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Aptos</vt:lpstr>
      <vt:lpstr>Aptos Display</vt:lpstr>
      <vt:lpstr>Arial</vt:lpstr>
      <vt:lpstr>Barlow</vt:lpstr>
      <vt:lpstr>Barlow Bold</vt:lpstr>
      <vt:lpstr>Barlow Semi-Bold</vt:lpstr>
      <vt:lpstr>Glacial Indifference Bold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Orla Richard</dc:creator>
  <cp:lastModifiedBy>Orla Richard</cp:lastModifiedBy>
  <cp:revision>16</cp:revision>
  <dcterms:created xsi:type="dcterms:W3CDTF">2025-05-21T09:55:42Z</dcterms:created>
  <dcterms:modified xsi:type="dcterms:W3CDTF">2025-12-02T12:19:10Z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0x010100D0841354C65A6B48BEA399A0C3062D96</vt:lpwstr>
  </property>
</Properties>
</file>