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7" r:id="rId4"/>
    <p:sldId id="258" r:id="rId5"/>
    <p:sldId id="259" r:id="rId6"/>
    <p:sldId id="260" r:id="rId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52">
          <p15:clr>
            <a:srgbClr val="A4A3A4"/>
          </p15:clr>
        </p15:guide>
        <p15:guide id="2" orient="horz" pos="1010">
          <p15:clr>
            <a:srgbClr val="A4A3A4"/>
          </p15:clr>
        </p15:guide>
        <p15:guide id="3" orient="horz" pos="4110">
          <p15:clr>
            <a:srgbClr val="A4A3A4"/>
          </p15:clr>
        </p15:guide>
        <p15:guide id="4" pos="5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C"/>
    <a:srgbClr val="0E73B9"/>
    <a:srgbClr val="005EAE"/>
    <a:srgbClr val="3E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13"/>
    <p:restoredTop sz="94627" autoAdjust="0"/>
  </p:normalViewPr>
  <p:slideViewPr>
    <p:cSldViewPr snapToGrid="0" showGuides="1">
      <p:cViewPr varScale="1">
        <p:scale>
          <a:sx n="216" d="100"/>
          <a:sy n="216" d="100"/>
        </p:scale>
        <p:origin x="2872" y="184"/>
      </p:cViewPr>
      <p:guideLst>
        <p:guide orient="horz" pos="4252"/>
        <p:guide orient="horz" pos="1010"/>
        <p:guide orient="horz" pos="4110"/>
        <p:guide pos="5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971" y="4724956"/>
            <a:ext cx="4908331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9449911"/>
            <a:ext cx="835124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819975"/>
            <a:ext cx="7500939" cy="554850"/>
          </a:xfrm>
        </p:spPr>
        <p:txBody>
          <a:bodyPr/>
          <a:lstStyle>
            <a:lvl1pPr algn="l">
              <a:defRPr>
                <a:solidFill>
                  <a:srgbClr val="0E73B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394175"/>
            <a:ext cx="7500938" cy="361800"/>
          </a:xfrm>
        </p:spPr>
        <p:txBody>
          <a:bodyPr/>
          <a:lstStyle>
            <a:lvl1pPr marL="0" indent="0" algn="l">
              <a:buNone/>
              <a:defRPr sz="1400" b="0">
                <a:solidFill>
                  <a:srgbClr val="0E73B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75" y="5386500"/>
            <a:ext cx="4679325" cy="979374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rgbClr val="0E73B9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rgbClr val="0E73B9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rgbClr val="0E73B9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427164"/>
            <a:ext cx="4204800" cy="5106498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93455"/>
            <a:ext cx="3819525" cy="4102484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5836"/>
            <a:ext cx="9144000" cy="5097826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4200">
                <a:solidFill>
                  <a:srgbClr val="0071BC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6" y="1881075"/>
            <a:ext cx="7527924" cy="3643425"/>
          </a:xfrm>
        </p:spPr>
        <p:txBody>
          <a:bodyPr/>
          <a:lstStyle>
            <a:lvl1pPr marL="0" indent="0" rtl="0">
              <a:spcBef>
                <a:spcPts val="900"/>
              </a:spcBef>
              <a:buClr>
                <a:schemeClr val="tx2"/>
              </a:buClr>
              <a:buSzPts val="2000"/>
              <a:buFont typeface="Arial"/>
              <a:buNone/>
              <a:defRPr sz="2000" b="1"/>
            </a:lvl1pPr>
            <a:lvl2pPr marL="625475" indent="-233363" rtl="0">
              <a:buSzPts val="2000"/>
              <a:buFont typeface="Minion Pro"/>
              <a:buChar char="‒"/>
              <a:defRPr sz="2000"/>
            </a:lvl2pPr>
            <a:lvl3pPr marL="912813" indent="-222250" rtl="0">
              <a:buSzPts val="2000"/>
              <a:buFont typeface="Arial"/>
              <a:buChar char="»"/>
              <a:defRPr sz="2000"/>
            </a:lvl3pPr>
            <a:lvl4pPr marL="1128713" indent="-190500">
              <a:defRPr sz="2000"/>
            </a:lvl4pPr>
            <a:lvl5pPr marL="1439863" indent="-185738"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024880"/>
            <a:ext cx="9144000" cy="838894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198748"/>
            <a:ext cx="2060224" cy="550631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6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4" y="360000"/>
            <a:ext cx="7500939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871551"/>
            <a:ext cx="7500938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9" r:id="rId5"/>
    <p:sldLayoutId id="2147483654" r:id="rId6"/>
    <p:sldLayoutId id="2147483661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E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 — Calibri Regular 36pt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Subtitle — Calibri Regular 14pt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Presenter/s Name — Calibri Bold 14pt</a:t>
            </a:r>
          </a:p>
          <a:p>
            <a:pPr lvl="1"/>
            <a:r>
              <a:rPr lang="en-GB" dirty="0"/>
              <a:t>Title — Calibri Regular 14pt</a:t>
            </a:r>
          </a:p>
          <a:p>
            <a:pPr lvl="2"/>
            <a:r>
              <a:rPr lang="en-GB" dirty="0"/>
              <a:t>Date 00/00/00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 — Calibri Bold 26pt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Level 1/ 20pt Calibri Bold.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Subtitle – Calibri Regular 14pt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1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 — Calibri Bold 36pt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Level 1/ 20pt Calibri Bold. </a:t>
            </a:r>
            <a:br>
              <a:rPr lang="en-GB" dirty="0"/>
            </a:br>
            <a:r>
              <a:rPr lang="en-GB" dirty="0"/>
              <a:t>Lorem ipsum dolor sit amet, consectetur adipiscing elit. Fusce eget lectus ut lacus convallis porta nec.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/>
              <a:t>Lorem ipsum dolor sit amet, consectetur adipiscing elit. Fusce eget lectus ut lacus convallis porta nec.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/>
              <a:t>Lorem ipsum dolor sit amet, consectetur adipiscing elit. Fusce eget lectus ut lacus convallis porta nec.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Subtitle – Calibri Regular 14pt </a:t>
            </a:r>
          </a:p>
        </p:txBody>
      </p:sp>
    </p:spTree>
    <p:extLst>
      <p:ext uri="{BB962C8B-B14F-4D97-AF65-F5344CB8AC3E}">
        <p14:creationId xmlns:p14="http://schemas.microsoft.com/office/powerpoint/2010/main" val="311008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BC48491-830D-9942-99EA-5E5C025FE4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 — Calibri Bold 36pt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Body text / Bullets 14pt Calibri Regular. Lorem ipsum dolor sit amet, consectetur adipiscing elit. Fusce eget lectus ut lacus convallis porta nec nec.</a:t>
            </a:r>
          </a:p>
          <a:p>
            <a:r>
              <a:rPr lang="en-GB" dirty="0"/>
              <a:t>Body text / Bullets 14pt Calibri Regular. Lorem ipsum dolor sit amet, consectetur adipiscing elit. Fusce eget lectus ut lacus convallis porta nec nec.</a:t>
            </a:r>
          </a:p>
          <a:p>
            <a:r>
              <a:rPr lang="en-GB" dirty="0"/>
              <a:t>Body text / Bullets 14pt Calibri Regular. Lorem ipsum dolor sit amet, consectetur adipiscing elit. Fusce eget lectus ut lacus convallis porta nec nec.</a:t>
            </a:r>
          </a:p>
          <a:p>
            <a:r>
              <a:rPr lang="en-GB" dirty="0"/>
              <a:t>Body text / Bullets 14pt Calibri Regular. Lorem ipsum dolor sit amet, consectetur adipiscing elit. Fusce eget lectus ut lacus convallis porta nec nec.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Subtitle – Calibri Regular 14pt </a:t>
            </a:r>
          </a:p>
        </p:txBody>
      </p:sp>
    </p:spTree>
    <p:extLst>
      <p:ext uri="{BB962C8B-B14F-4D97-AF65-F5344CB8AC3E}">
        <p14:creationId xmlns:p14="http://schemas.microsoft.com/office/powerpoint/2010/main" val="185992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48CFB73-22F3-744E-98F7-8179A4C1FEB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 — Calibri Bold 36pt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Subtitle — Calibri Regular 14pt</a:t>
            </a:r>
          </a:p>
        </p:txBody>
      </p:sp>
    </p:spTree>
    <p:extLst>
      <p:ext uri="{BB962C8B-B14F-4D97-AF65-F5344CB8AC3E}">
        <p14:creationId xmlns:p14="http://schemas.microsoft.com/office/powerpoint/2010/main" val="2940529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3462149"/>
      </p:ext>
    </p:extLst>
  </p:cSld>
  <p:clrMapOvr>
    <a:masterClrMapping/>
  </p:clrMapOvr>
</p:sld>
</file>

<file path=ppt/theme/theme1.xml><?xml version="1.0" encoding="utf-8"?>
<a:theme xmlns:a="http://schemas.openxmlformats.org/drawingml/2006/main" name="Trinity_PPT_Calibri_Option2">
  <a:themeElements>
    <a:clrScheme name="Custom 5 1">
      <a:dk1>
        <a:srgbClr val="000000"/>
      </a:dk1>
      <a:lt1>
        <a:srgbClr val="FFFFFF"/>
      </a:lt1>
      <a:dk2>
        <a:srgbClr val="0070BB"/>
      </a:dk2>
      <a:lt2>
        <a:srgbClr val="FFFFFF"/>
      </a:lt2>
      <a:accent1>
        <a:srgbClr val="0070BB"/>
      </a:accent1>
      <a:accent2>
        <a:srgbClr val="0070BB"/>
      </a:accent2>
      <a:accent3>
        <a:srgbClr val="7C7C7C"/>
      </a:accent3>
      <a:accent4>
        <a:srgbClr val="A6A6A6"/>
      </a:accent4>
      <a:accent5>
        <a:srgbClr val="0070BB"/>
      </a:accent5>
      <a:accent6>
        <a:srgbClr val="0070BB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Trinity_PPT_Calibri_Option2</Template>
  <TotalTime>329</TotalTime>
  <Words>193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Minion Pro</vt:lpstr>
      <vt:lpstr>Trinity_PPT_Calibri_Option2</vt:lpstr>
      <vt:lpstr>Title — Calibri Regular 36pt</vt:lpstr>
      <vt:lpstr>Title — Calibri Bold 26pt</vt:lpstr>
      <vt:lpstr>Title — Calibri Bold 36pt</vt:lpstr>
      <vt:lpstr>Title — Calibri Bold 36pt</vt:lpstr>
      <vt:lpstr>Title — Calibri Bold 36pt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— Calibri Regular 36pt</dc:title>
  <dc:creator>Administrator</dc:creator>
  <cp:lastModifiedBy>Brian Nolan</cp:lastModifiedBy>
  <cp:revision>11</cp:revision>
  <cp:lastPrinted>2014-12-16T10:33:11Z</cp:lastPrinted>
  <dcterms:created xsi:type="dcterms:W3CDTF">2015-04-21T16:55:50Z</dcterms:created>
  <dcterms:modified xsi:type="dcterms:W3CDTF">2019-09-05T15:51:16Z</dcterms:modified>
</cp:coreProperties>
</file>