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4"/>
  </p:sldMasterIdLst>
  <p:notesMasterIdLst>
    <p:notesMasterId r:id="rId7"/>
  </p:notesMasterIdLst>
  <p:sldIdLst>
    <p:sldId id="259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3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1AE72B-A23F-4183-93FF-F0CA90CA27E5}" v="1" dt="2023-11-24T15:22:15.8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08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rinna Moore" userId="S::moorec22@tcd.ie::22938e1d-afd0-49eb-9f1c-282b94d8c207" providerId="AD" clId="Web-{531AE72B-A23F-4183-93FF-F0CA90CA27E5}"/>
    <pc:docChg chg="delSld">
      <pc:chgData name="Corrinna Moore" userId="S::moorec22@tcd.ie::22938e1d-afd0-49eb-9f1c-282b94d8c207" providerId="AD" clId="Web-{531AE72B-A23F-4183-93FF-F0CA90CA27E5}" dt="2023-11-24T15:22:15.863" v="0"/>
      <pc:docMkLst>
        <pc:docMk/>
      </pc:docMkLst>
      <pc:sldChg chg="del">
        <pc:chgData name="Corrinna Moore" userId="S::moorec22@tcd.ie::22938e1d-afd0-49eb-9f1c-282b94d8c207" providerId="AD" clId="Web-{531AE72B-A23F-4183-93FF-F0CA90CA27E5}" dt="2023-11-24T15:22:15.863" v="0"/>
        <pc:sldMkLst>
          <pc:docMk/>
          <pc:sldMk cId="1938443375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D1968D-D0B8-44FE-9E4F-7C06FA904D2E}" type="datetimeFigureOut">
              <a:rPr lang="en-IE" smtClean="0"/>
              <a:t>24/11/2023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BB62D-F6D1-492D-838F-B32B8E2D8D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018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96A35EAA-ED80-4FF1-942C-82B1D483AF60}"/>
              </a:ext>
            </a:extLst>
          </p:cNvPr>
          <p:cNvSpPr/>
          <p:nvPr/>
        </p:nvSpPr>
        <p:spPr>
          <a:xfrm rot="21133683" flipH="1">
            <a:off x="977627" y="481134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415F49B-3CBC-46CF-AFB5-988852D0479E}"/>
              </a:ext>
            </a:extLst>
          </p:cNvPr>
          <p:cNvSpPr/>
          <p:nvPr/>
        </p:nvSpPr>
        <p:spPr>
          <a:xfrm rot="21133683" flipH="1">
            <a:off x="1010574" y="456230"/>
            <a:ext cx="9378187" cy="5238589"/>
          </a:xfrm>
          <a:custGeom>
            <a:avLst/>
            <a:gdLst>
              <a:gd name="connsiteX0" fmla="*/ 628580 w 1248448"/>
              <a:gd name="connsiteY0" fmla="*/ 873029 h 873038"/>
              <a:gd name="connsiteX1" fmla="*/ 820985 w 1248448"/>
              <a:gd name="connsiteY1" fmla="*/ 803115 h 873038"/>
              <a:gd name="connsiteX2" fmla="*/ 1179791 w 1248448"/>
              <a:gd name="connsiteY2" fmla="*/ 630332 h 873038"/>
              <a:gd name="connsiteX3" fmla="*/ 1178744 w 1248448"/>
              <a:gd name="connsiteY3" fmla="*/ 192753 h 873038"/>
              <a:gd name="connsiteX4" fmla="*/ 459416 w 1248448"/>
              <a:gd name="connsiteY4" fmla="*/ 32447 h 873038"/>
              <a:gd name="connsiteX5" fmla="*/ 7264 w 1248448"/>
              <a:gd name="connsiteY5" fmla="*/ 595184 h 873038"/>
              <a:gd name="connsiteX6" fmla="*/ 545617 w 1248448"/>
              <a:gd name="connsiteY6" fmla="*/ 737202 h 873038"/>
              <a:gd name="connsiteX7" fmla="*/ 628580 w 1248448"/>
              <a:gd name="connsiteY7" fmla="*/ 873029 h 873038"/>
              <a:gd name="connsiteX0" fmla="*/ 628618 w 1248446"/>
              <a:gd name="connsiteY0" fmla="*/ 873038 h 873038"/>
              <a:gd name="connsiteX1" fmla="*/ 821023 w 1248446"/>
              <a:gd name="connsiteY1" fmla="*/ 803124 h 873038"/>
              <a:gd name="connsiteX2" fmla="*/ 1179829 w 1248446"/>
              <a:gd name="connsiteY2" fmla="*/ 630341 h 873038"/>
              <a:gd name="connsiteX3" fmla="*/ 1178782 w 1248446"/>
              <a:gd name="connsiteY3" fmla="*/ 192762 h 873038"/>
              <a:gd name="connsiteX4" fmla="*/ 459454 w 1248446"/>
              <a:gd name="connsiteY4" fmla="*/ 32456 h 873038"/>
              <a:gd name="connsiteX5" fmla="*/ 7302 w 1248446"/>
              <a:gd name="connsiteY5" fmla="*/ 595193 h 873038"/>
              <a:gd name="connsiteX6" fmla="*/ 547734 w 1248446"/>
              <a:gd name="connsiteY6" fmla="*/ 751246 h 873038"/>
              <a:gd name="connsiteX7" fmla="*/ 628618 w 1248446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55695"/>
              <a:gd name="connsiteY0" fmla="*/ 873038 h 873038"/>
              <a:gd name="connsiteX1" fmla="*/ 828272 w 1255695"/>
              <a:gd name="connsiteY1" fmla="*/ 803124 h 873038"/>
              <a:gd name="connsiteX2" fmla="*/ 1187078 w 1255695"/>
              <a:gd name="connsiteY2" fmla="*/ 630341 h 873038"/>
              <a:gd name="connsiteX3" fmla="*/ 1186031 w 1255695"/>
              <a:gd name="connsiteY3" fmla="*/ 192762 h 873038"/>
              <a:gd name="connsiteX4" fmla="*/ 466703 w 1255695"/>
              <a:gd name="connsiteY4" fmla="*/ 32456 h 873038"/>
              <a:gd name="connsiteX5" fmla="*/ 14551 w 1255695"/>
              <a:gd name="connsiteY5" fmla="*/ 595193 h 873038"/>
              <a:gd name="connsiteX6" fmla="*/ 554983 w 1255695"/>
              <a:gd name="connsiteY6" fmla="*/ 751246 h 873038"/>
              <a:gd name="connsiteX7" fmla="*/ 635867 w 1255695"/>
              <a:gd name="connsiteY7" fmla="*/ 873038 h 873038"/>
              <a:gd name="connsiteX0" fmla="*/ 635867 w 1249939"/>
              <a:gd name="connsiteY0" fmla="*/ 873038 h 873038"/>
              <a:gd name="connsiteX1" fmla="*/ 828272 w 1249939"/>
              <a:gd name="connsiteY1" fmla="*/ 793767 h 873038"/>
              <a:gd name="connsiteX2" fmla="*/ 1187078 w 1249939"/>
              <a:gd name="connsiteY2" fmla="*/ 630341 h 873038"/>
              <a:gd name="connsiteX3" fmla="*/ 1186031 w 1249939"/>
              <a:gd name="connsiteY3" fmla="*/ 192762 h 873038"/>
              <a:gd name="connsiteX4" fmla="*/ 466703 w 1249939"/>
              <a:gd name="connsiteY4" fmla="*/ 32456 h 873038"/>
              <a:gd name="connsiteX5" fmla="*/ 14551 w 1249939"/>
              <a:gd name="connsiteY5" fmla="*/ 595193 h 873038"/>
              <a:gd name="connsiteX6" fmla="*/ 554983 w 1249939"/>
              <a:gd name="connsiteY6" fmla="*/ 751246 h 873038"/>
              <a:gd name="connsiteX7" fmla="*/ 635867 w 1249939"/>
              <a:gd name="connsiteY7" fmla="*/ 873038 h 873038"/>
              <a:gd name="connsiteX0" fmla="*/ 615218 w 1229290"/>
              <a:gd name="connsiteY0" fmla="*/ 861281 h 861281"/>
              <a:gd name="connsiteX1" fmla="*/ 807623 w 1229290"/>
              <a:gd name="connsiteY1" fmla="*/ 782010 h 861281"/>
              <a:gd name="connsiteX2" fmla="*/ 1166429 w 1229290"/>
              <a:gd name="connsiteY2" fmla="*/ 618584 h 861281"/>
              <a:gd name="connsiteX3" fmla="*/ 1165382 w 1229290"/>
              <a:gd name="connsiteY3" fmla="*/ 181005 h 861281"/>
              <a:gd name="connsiteX4" fmla="*/ 446054 w 1229290"/>
              <a:gd name="connsiteY4" fmla="*/ 20699 h 861281"/>
              <a:gd name="connsiteX5" fmla="*/ 5663 w 1229290"/>
              <a:gd name="connsiteY5" fmla="*/ 576828 h 861281"/>
              <a:gd name="connsiteX6" fmla="*/ 534334 w 1229290"/>
              <a:gd name="connsiteY6" fmla="*/ 739489 h 861281"/>
              <a:gd name="connsiteX7" fmla="*/ 615218 w 1229290"/>
              <a:gd name="connsiteY7" fmla="*/ 861281 h 861281"/>
              <a:gd name="connsiteX0" fmla="*/ 619617 w 1233689"/>
              <a:gd name="connsiteY0" fmla="*/ 861281 h 861281"/>
              <a:gd name="connsiteX1" fmla="*/ 812022 w 1233689"/>
              <a:gd name="connsiteY1" fmla="*/ 782010 h 861281"/>
              <a:gd name="connsiteX2" fmla="*/ 1170828 w 1233689"/>
              <a:gd name="connsiteY2" fmla="*/ 618584 h 861281"/>
              <a:gd name="connsiteX3" fmla="*/ 1169781 w 1233689"/>
              <a:gd name="connsiteY3" fmla="*/ 181005 h 861281"/>
              <a:gd name="connsiteX4" fmla="*/ 450453 w 1233689"/>
              <a:gd name="connsiteY4" fmla="*/ 20699 h 861281"/>
              <a:gd name="connsiteX5" fmla="*/ 10062 w 1233689"/>
              <a:gd name="connsiteY5" fmla="*/ 576828 h 861281"/>
              <a:gd name="connsiteX6" fmla="*/ 538733 w 1233689"/>
              <a:gd name="connsiteY6" fmla="*/ 739489 h 861281"/>
              <a:gd name="connsiteX7" fmla="*/ 619617 w 1233689"/>
              <a:gd name="connsiteY7" fmla="*/ 861281 h 861281"/>
              <a:gd name="connsiteX0" fmla="*/ 619579 w 1239236"/>
              <a:gd name="connsiteY0" fmla="*/ 863398 h 863398"/>
              <a:gd name="connsiteX1" fmla="*/ 811984 w 1239236"/>
              <a:gd name="connsiteY1" fmla="*/ 784127 h 863398"/>
              <a:gd name="connsiteX2" fmla="*/ 1170790 w 1239236"/>
              <a:gd name="connsiteY2" fmla="*/ 620701 h 863398"/>
              <a:gd name="connsiteX3" fmla="*/ 1169743 w 1239236"/>
              <a:gd name="connsiteY3" fmla="*/ 183122 h 863398"/>
              <a:gd name="connsiteX4" fmla="*/ 451887 w 1239236"/>
              <a:gd name="connsiteY4" fmla="*/ 17855 h 863398"/>
              <a:gd name="connsiteX5" fmla="*/ 10024 w 1239236"/>
              <a:gd name="connsiteY5" fmla="*/ 578945 h 863398"/>
              <a:gd name="connsiteX6" fmla="*/ 538695 w 1239236"/>
              <a:gd name="connsiteY6" fmla="*/ 741606 h 863398"/>
              <a:gd name="connsiteX7" fmla="*/ 619579 w 1239236"/>
              <a:gd name="connsiteY7" fmla="*/ 863398 h 863398"/>
              <a:gd name="connsiteX0" fmla="*/ 623569 w 1243226"/>
              <a:gd name="connsiteY0" fmla="*/ 870437 h 870437"/>
              <a:gd name="connsiteX1" fmla="*/ 815974 w 1243226"/>
              <a:gd name="connsiteY1" fmla="*/ 791166 h 870437"/>
              <a:gd name="connsiteX2" fmla="*/ 1174780 w 1243226"/>
              <a:gd name="connsiteY2" fmla="*/ 627740 h 870437"/>
              <a:gd name="connsiteX3" fmla="*/ 1173733 w 1243226"/>
              <a:gd name="connsiteY3" fmla="*/ 190161 h 870437"/>
              <a:gd name="connsiteX4" fmla="*/ 455877 w 1243226"/>
              <a:gd name="connsiteY4" fmla="*/ 24894 h 870437"/>
              <a:gd name="connsiteX5" fmla="*/ 14014 w 1243226"/>
              <a:gd name="connsiteY5" fmla="*/ 585984 h 870437"/>
              <a:gd name="connsiteX6" fmla="*/ 542685 w 1243226"/>
              <a:gd name="connsiteY6" fmla="*/ 748645 h 870437"/>
              <a:gd name="connsiteX7" fmla="*/ 623569 w 1243226"/>
              <a:gd name="connsiteY7" fmla="*/ 870437 h 870437"/>
              <a:gd name="connsiteX0" fmla="*/ 624861 w 1244518"/>
              <a:gd name="connsiteY0" fmla="*/ 869274 h 869274"/>
              <a:gd name="connsiteX1" fmla="*/ 817266 w 1244518"/>
              <a:gd name="connsiteY1" fmla="*/ 790003 h 869274"/>
              <a:gd name="connsiteX2" fmla="*/ 1176072 w 1244518"/>
              <a:gd name="connsiteY2" fmla="*/ 626577 h 869274"/>
              <a:gd name="connsiteX3" fmla="*/ 1175025 w 1244518"/>
              <a:gd name="connsiteY3" fmla="*/ 188998 h 869274"/>
              <a:gd name="connsiteX4" fmla="*/ 457169 w 1244518"/>
              <a:gd name="connsiteY4" fmla="*/ 23731 h 869274"/>
              <a:gd name="connsiteX5" fmla="*/ 15306 w 1244518"/>
              <a:gd name="connsiteY5" fmla="*/ 584821 h 869274"/>
              <a:gd name="connsiteX6" fmla="*/ 543977 w 1244518"/>
              <a:gd name="connsiteY6" fmla="*/ 747482 h 869274"/>
              <a:gd name="connsiteX7" fmla="*/ 624861 w 1244518"/>
              <a:gd name="connsiteY7" fmla="*/ 869274 h 869274"/>
              <a:gd name="connsiteX0" fmla="*/ 619558 w 1235941"/>
              <a:gd name="connsiteY0" fmla="*/ 867295 h 867295"/>
              <a:gd name="connsiteX1" fmla="*/ 811963 w 1235941"/>
              <a:gd name="connsiteY1" fmla="*/ 788024 h 867295"/>
              <a:gd name="connsiteX2" fmla="*/ 1170769 w 1235941"/>
              <a:gd name="connsiteY2" fmla="*/ 624598 h 867295"/>
              <a:gd name="connsiteX3" fmla="*/ 1164738 w 1235941"/>
              <a:gd name="connsiteY3" fmla="*/ 164190 h 867295"/>
              <a:gd name="connsiteX4" fmla="*/ 451866 w 1235941"/>
              <a:gd name="connsiteY4" fmla="*/ 21752 h 867295"/>
              <a:gd name="connsiteX5" fmla="*/ 10003 w 1235941"/>
              <a:gd name="connsiteY5" fmla="*/ 582842 h 867295"/>
              <a:gd name="connsiteX6" fmla="*/ 538674 w 1235941"/>
              <a:gd name="connsiteY6" fmla="*/ 745503 h 867295"/>
              <a:gd name="connsiteX7" fmla="*/ 619558 w 1235941"/>
              <a:gd name="connsiteY7" fmla="*/ 867295 h 867295"/>
              <a:gd name="connsiteX0" fmla="*/ 622435 w 1238818"/>
              <a:gd name="connsiteY0" fmla="*/ 868328 h 868328"/>
              <a:gd name="connsiteX1" fmla="*/ 814840 w 1238818"/>
              <a:gd name="connsiteY1" fmla="*/ 789057 h 868328"/>
              <a:gd name="connsiteX2" fmla="*/ 1173646 w 1238818"/>
              <a:gd name="connsiteY2" fmla="*/ 625631 h 868328"/>
              <a:gd name="connsiteX3" fmla="*/ 1167615 w 1238818"/>
              <a:gd name="connsiteY3" fmla="*/ 165223 h 868328"/>
              <a:gd name="connsiteX4" fmla="*/ 454743 w 1238818"/>
              <a:gd name="connsiteY4" fmla="*/ 22785 h 868328"/>
              <a:gd name="connsiteX5" fmla="*/ 12880 w 1238818"/>
              <a:gd name="connsiteY5" fmla="*/ 583875 h 868328"/>
              <a:gd name="connsiteX6" fmla="*/ 541551 w 1238818"/>
              <a:gd name="connsiteY6" fmla="*/ 746536 h 868328"/>
              <a:gd name="connsiteX7" fmla="*/ 622435 w 1238818"/>
              <a:gd name="connsiteY7" fmla="*/ 868328 h 868328"/>
              <a:gd name="connsiteX0" fmla="*/ 618931 w 1201319"/>
              <a:gd name="connsiteY0" fmla="*/ 879992 h 879992"/>
              <a:gd name="connsiteX1" fmla="*/ 811336 w 1201319"/>
              <a:gd name="connsiteY1" fmla="*/ 800721 h 879992"/>
              <a:gd name="connsiteX2" fmla="*/ 1170142 w 1201319"/>
              <a:gd name="connsiteY2" fmla="*/ 637295 h 879992"/>
              <a:gd name="connsiteX3" fmla="*/ 1164111 w 1201319"/>
              <a:gd name="connsiteY3" fmla="*/ 176887 h 879992"/>
              <a:gd name="connsiteX4" fmla="*/ 1005959 w 1201319"/>
              <a:gd name="connsiteY4" fmla="*/ 73552 h 879992"/>
              <a:gd name="connsiteX5" fmla="*/ 451239 w 1201319"/>
              <a:gd name="connsiteY5" fmla="*/ 34449 h 879992"/>
              <a:gd name="connsiteX6" fmla="*/ 9376 w 1201319"/>
              <a:gd name="connsiteY6" fmla="*/ 595539 h 879992"/>
              <a:gd name="connsiteX7" fmla="*/ 538047 w 1201319"/>
              <a:gd name="connsiteY7" fmla="*/ 758200 h 879992"/>
              <a:gd name="connsiteX8" fmla="*/ 618931 w 1201319"/>
              <a:gd name="connsiteY8" fmla="*/ 879992 h 879992"/>
              <a:gd name="connsiteX0" fmla="*/ 618931 w 1214866"/>
              <a:gd name="connsiteY0" fmla="*/ 879992 h 879992"/>
              <a:gd name="connsiteX1" fmla="*/ 811336 w 1214866"/>
              <a:gd name="connsiteY1" fmla="*/ 800721 h 879992"/>
              <a:gd name="connsiteX2" fmla="*/ 1170142 w 1214866"/>
              <a:gd name="connsiteY2" fmla="*/ 637295 h 879992"/>
              <a:gd name="connsiteX3" fmla="*/ 1164111 w 1214866"/>
              <a:gd name="connsiteY3" fmla="*/ 176887 h 879992"/>
              <a:gd name="connsiteX4" fmla="*/ 1005959 w 1214866"/>
              <a:gd name="connsiteY4" fmla="*/ 73552 h 879992"/>
              <a:gd name="connsiteX5" fmla="*/ 451239 w 1214866"/>
              <a:gd name="connsiteY5" fmla="*/ 34449 h 879992"/>
              <a:gd name="connsiteX6" fmla="*/ 9376 w 1214866"/>
              <a:gd name="connsiteY6" fmla="*/ 595539 h 879992"/>
              <a:gd name="connsiteX7" fmla="*/ 538047 w 1214866"/>
              <a:gd name="connsiteY7" fmla="*/ 758200 h 879992"/>
              <a:gd name="connsiteX8" fmla="*/ 618931 w 1214866"/>
              <a:gd name="connsiteY8" fmla="*/ 879992 h 879992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18871 w 1202016"/>
              <a:gd name="connsiteY0" fmla="*/ 888796 h 888796"/>
              <a:gd name="connsiteX1" fmla="*/ 811276 w 1202016"/>
              <a:gd name="connsiteY1" fmla="*/ 809525 h 888796"/>
              <a:gd name="connsiteX2" fmla="*/ 1170082 w 1202016"/>
              <a:gd name="connsiteY2" fmla="*/ 646099 h 888796"/>
              <a:gd name="connsiteX3" fmla="*/ 1164051 w 1202016"/>
              <a:gd name="connsiteY3" fmla="*/ 185691 h 888796"/>
              <a:gd name="connsiteX4" fmla="*/ 989748 w 1202016"/>
              <a:gd name="connsiteY4" fmla="*/ 54225 h 888796"/>
              <a:gd name="connsiteX5" fmla="*/ 451179 w 1202016"/>
              <a:gd name="connsiteY5" fmla="*/ 43253 h 888796"/>
              <a:gd name="connsiteX6" fmla="*/ 9316 w 1202016"/>
              <a:gd name="connsiteY6" fmla="*/ 604343 h 888796"/>
              <a:gd name="connsiteX7" fmla="*/ 537987 w 1202016"/>
              <a:gd name="connsiteY7" fmla="*/ 767004 h 888796"/>
              <a:gd name="connsiteX8" fmla="*/ 618871 w 1202016"/>
              <a:gd name="connsiteY8" fmla="*/ 888796 h 888796"/>
              <a:gd name="connsiteX0" fmla="*/ 620039 w 1203184"/>
              <a:gd name="connsiteY0" fmla="*/ 874240 h 874240"/>
              <a:gd name="connsiteX1" fmla="*/ 812444 w 1203184"/>
              <a:gd name="connsiteY1" fmla="*/ 794969 h 874240"/>
              <a:gd name="connsiteX2" fmla="*/ 1171250 w 1203184"/>
              <a:gd name="connsiteY2" fmla="*/ 631543 h 874240"/>
              <a:gd name="connsiteX3" fmla="*/ 1165219 w 1203184"/>
              <a:gd name="connsiteY3" fmla="*/ 171135 h 874240"/>
              <a:gd name="connsiteX4" fmla="*/ 990916 w 1203184"/>
              <a:gd name="connsiteY4" fmla="*/ 39669 h 874240"/>
              <a:gd name="connsiteX5" fmla="*/ 406775 w 1203184"/>
              <a:gd name="connsiteY5" fmla="*/ 50168 h 874240"/>
              <a:gd name="connsiteX6" fmla="*/ 10484 w 1203184"/>
              <a:gd name="connsiteY6" fmla="*/ 589787 h 874240"/>
              <a:gd name="connsiteX7" fmla="*/ 539155 w 1203184"/>
              <a:gd name="connsiteY7" fmla="*/ 752448 h 874240"/>
              <a:gd name="connsiteX8" fmla="*/ 620039 w 1203184"/>
              <a:gd name="connsiteY8" fmla="*/ 874240 h 874240"/>
              <a:gd name="connsiteX0" fmla="*/ 620213 w 1203358"/>
              <a:gd name="connsiteY0" fmla="*/ 867642 h 867642"/>
              <a:gd name="connsiteX1" fmla="*/ 812618 w 1203358"/>
              <a:gd name="connsiteY1" fmla="*/ 788371 h 867642"/>
              <a:gd name="connsiteX2" fmla="*/ 1171424 w 1203358"/>
              <a:gd name="connsiteY2" fmla="*/ 624945 h 867642"/>
              <a:gd name="connsiteX3" fmla="*/ 1165393 w 1203358"/>
              <a:gd name="connsiteY3" fmla="*/ 164537 h 867642"/>
              <a:gd name="connsiteX4" fmla="*/ 991090 w 1203358"/>
              <a:gd name="connsiteY4" fmla="*/ 33071 h 867642"/>
              <a:gd name="connsiteX5" fmla="*/ 406949 w 1203358"/>
              <a:gd name="connsiteY5" fmla="*/ 43570 h 867642"/>
              <a:gd name="connsiteX6" fmla="*/ 10658 w 1203358"/>
              <a:gd name="connsiteY6" fmla="*/ 583189 h 867642"/>
              <a:gd name="connsiteX7" fmla="*/ 539329 w 1203358"/>
              <a:gd name="connsiteY7" fmla="*/ 745850 h 867642"/>
              <a:gd name="connsiteX8" fmla="*/ 620213 w 1203358"/>
              <a:gd name="connsiteY8" fmla="*/ 867642 h 867642"/>
              <a:gd name="connsiteX0" fmla="*/ 621220 w 1204365"/>
              <a:gd name="connsiteY0" fmla="*/ 864871 h 864871"/>
              <a:gd name="connsiteX1" fmla="*/ 813625 w 1204365"/>
              <a:gd name="connsiteY1" fmla="*/ 785600 h 864871"/>
              <a:gd name="connsiteX2" fmla="*/ 1172431 w 1204365"/>
              <a:gd name="connsiteY2" fmla="*/ 622174 h 864871"/>
              <a:gd name="connsiteX3" fmla="*/ 1166400 w 1204365"/>
              <a:gd name="connsiteY3" fmla="*/ 161766 h 864871"/>
              <a:gd name="connsiteX4" fmla="*/ 992097 w 1204365"/>
              <a:gd name="connsiteY4" fmla="*/ 30300 h 864871"/>
              <a:gd name="connsiteX5" fmla="*/ 407956 w 1204365"/>
              <a:gd name="connsiteY5" fmla="*/ 40799 h 864871"/>
              <a:gd name="connsiteX6" fmla="*/ 11665 w 1204365"/>
              <a:gd name="connsiteY6" fmla="*/ 580418 h 864871"/>
              <a:gd name="connsiteX7" fmla="*/ 540336 w 1204365"/>
              <a:gd name="connsiteY7" fmla="*/ 743079 h 864871"/>
              <a:gd name="connsiteX8" fmla="*/ 621220 w 1204365"/>
              <a:gd name="connsiteY8" fmla="*/ 864871 h 864871"/>
              <a:gd name="connsiteX0" fmla="*/ 619935 w 1204190"/>
              <a:gd name="connsiteY0" fmla="*/ 873669 h 873669"/>
              <a:gd name="connsiteX1" fmla="*/ 812340 w 1204190"/>
              <a:gd name="connsiteY1" fmla="*/ 794398 h 873669"/>
              <a:gd name="connsiteX2" fmla="*/ 1171146 w 1204190"/>
              <a:gd name="connsiteY2" fmla="*/ 630972 h 873669"/>
              <a:gd name="connsiteX3" fmla="*/ 1165115 w 1204190"/>
              <a:gd name="connsiteY3" fmla="*/ 170564 h 873669"/>
              <a:gd name="connsiteX4" fmla="*/ 967884 w 1204190"/>
              <a:gd name="connsiteY4" fmla="*/ 40405 h 873669"/>
              <a:gd name="connsiteX5" fmla="*/ 406671 w 1204190"/>
              <a:gd name="connsiteY5" fmla="*/ 49597 h 873669"/>
              <a:gd name="connsiteX6" fmla="*/ 10380 w 1204190"/>
              <a:gd name="connsiteY6" fmla="*/ 589216 h 873669"/>
              <a:gd name="connsiteX7" fmla="*/ 539051 w 1204190"/>
              <a:gd name="connsiteY7" fmla="*/ 751877 h 873669"/>
              <a:gd name="connsiteX8" fmla="*/ 619935 w 1204190"/>
              <a:gd name="connsiteY8" fmla="*/ 873669 h 873669"/>
              <a:gd name="connsiteX0" fmla="*/ 628446 w 1212701"/>
              <a:gd name="connsiteY0" fmla="*/ 842371 h 842371"/>
              <a:gd name="connsiteX1" fmla="*/ 820851 w 1212701"/>
              <a:gd name="connsiteY1" fmla="*/ 763100 h 842371"/>
              <a:gd name="connsiteX2" fmla="*/ 1179657 w 1212701"/>
              <a:gd name="connsiteY2" fmla="*/ 599674 h 842371"/>
              <a:gd name="connsiteX3" fmla="*/ 1173626 w 1212701"/>
              <a:gd name="connsiteY3" fmla="*/ 139266 h 842371"/>
              <a:gd name="connsiteX4" fmla="*/ 976395 w 1212701"/>
              <a:gd name="connsiteY4" fmla="*/ 9107 h 842371"/>
              <a:gd name="connsiteX5" fmla="*/ 246714 w 1212701"/>
              <a:gd name="connsiteY5" fmla="*/ 97247 h 842371"/>
              <a:gd name="connsiteX6" fmla="*/ 18891 w 1212701"/>
              <a:gd name="connsiteY6" fmla="*/ 557918 h 842371"/>
              <a:gd name="connsiteX7" fmla="*/ 547562 w 1212701"/>
              <a:gd name="connsiteY7" fmla="*/ 720579 h 842371"/>
              <a:gd name="connsiteX8" fmla="*/ 628446 w 1212701"/>
              <a:gd name="connsiteY8" fmla="*/ 842371 h 842371"/>
              <a:gd name="connsiteX0" fmla="*/ 628446 w 1211895"/>
              <a:gd name="connsiteY0" fmla="*/ 842371 h 842371"/>
              <a:gd name="connsiteX1" fmla="*/ 820851 w 1211895"/>
              <a:gd name="connsiteY1" fmla="*/ 763100 h 842371"/>
              <a:gd name="connsiteX2" fmla="*/ 1178477 w 1211895"/>
              <a:gd name="connsiteY2" fmla="*/ 606951 h 842371"/>
              <a:gd name="connsiteX3" fmla="*/ 1173626 w 1211895"/>
              <a:gd name="connsiteY3" fmla="*/ 139266 h 842371"/>
              <a:gd name="connsiteX4" fmla="*/ 976395 w 1211895"/>
              <a:gd name="connsiteY4" fmla="*/ 9107 h 842371"/>
              <a:gd name="connsiteX5" fmla="*/ 246714 w 1211895"/>
              <a:gd name="connsiteY5" fmla="*/ 97247 h 842371"/>
              <a:gd name="connsiteX6" fmla="*/ 18891 w 1211895"/>
              <a:gd name="connsiteY6" fmla="*/ 557918 h 842371"/>
              <a:gd name="connsiteX7" fmla="*/ 547562 w 1211895"/>
              <a:gd name="connsiteY7" fmla="*/ 720579 h 842371"/>
              <a:gd name="connsiteX8" fmla="*/ 628446 w 1211895"/>
              <a:gd name="connsiteY8" fmla="*/ 842371 h 842371"/>
              <a:gd name="connsiteX0" fmla="*/ 628446 w 1218918"/>
              <a:gd name="connsiteY0" fmla="*/ 842371 h 842371"/>
              <a:gd name="connsiteX1" fmla="*/ 820851 w 1218918"/>
              <a:gd name="connsiteY1" fmla="*/ 763100 h 842371"/>
              <a:gd name="connsiteX2" fmla="*/ 1178477 w 1218918"/>
              <a:gd name="connsiteY2" fmla="*/ 606951 h 842371"/>
              <a:gd name="connsiteX3" fmla="*/ 1173626 w 1218918"/>
              <a:gd name="connsiteY3" fmla="*/ 139266 h 842371"/>
              <a:gd name="connsiteX4" fmla="*/ 976395 w 1218918"/>
              <a:gd name="connsiteY4" fmla="*/ 9107 h 842371"/>
              <a:gd name="connsiteX5" fmla="*/ 246714 w 1218918"/>
              <a:gd name="connsiteY5" fmla="*/ 97247 h 842371"/>
              <a:gd name="connsiteX6" fmla="*/ 18891 w 1218918"/>
              <a:gd name="connsiteY6" fmla="*/ 557918 h 842371"/>
              <a:gd name="connsiteX7" fmla="*/ 547562 w 1218918"/>
              <a:gd name="connsiteY7" fmla="*/ 720579 h 842371"/>
              <a:gd name="connsiteX8" fmla="*/ 628446 w 1218918"/>
              <a:gd name="connsiteY8" fmla="*/ 842371 h 842371"/>
              <a:gd name="connsiteX0" fmla="*/ 628446 w 1223727"/>
              <a:gd name="connsiteY0" fmla="*/ 842371 h 842371"/>
              <a:gd name="connsiteX1" fmla="*/ 820851 w 1223727"/>
              <a:gd name="connsiteY1" fmla="*/ 763100 h 842371"/>
              <a:gd name="connsiteX2" fmla="*/ 1178477 w 1223727"/>
              <a:gd name="connsiteY2" fmla="*/ 606951 h 842371"/>
              <a:gd name="connsiteX3" fmla="*/ 1173626 w 1223727"/>
              <a:gd name="connsiteY3" fmla="*/ 139266 h 842371"/>
              <a:gd name="connsiteX4" fmla="*/ 976395 w 1223727"/>
              <a:gd name="connsiteY4" fmla="*/ 9107 h 842371"/>
              <a:gd name="connsiteX5" fmla="*/ 246714 w 1223727"/>
              <a:gd name="connsiteY5" fmla="*/ 97247 h 842371"/>
              <a:gd name="connsiteX6" fmla="*/ 18891 w 1223727"/>
              <a:gd name="connsiteY6" fmla="*/ 557918 h 842371"/>
              <a:gd name="connsiteX7" fmla="*/ 547562 w 1223727"/>
              <a:gd name="connsiteY7" fmla="*/ 720579 h 842371"/>
              <a:gd name="connsiteX8" fmla="*/ 628446 w 1223727"/>
              <a:gd name="connsiteY8" fmla="*/ 842371 h 842371"/>
              <a:gd name="connsiteX0" fmla="*/ 628446 w 1232687"/>
              <a:gd name="connsiteY0" fmla="*/ 842371 h 842371"/>
              <a:gd name="connsiteX1" fmla="*/ 820851 w 1232687"/>
              <a:gd name="connsiteY1" fmla="*/ 763100 h 842371"/>
              <a:gd name="connsiteX2" fmla="*/ 1178477 w 1232687"/>
              <a:gd name="connsiteY2" fmla="*/ 606951 h 842371"/>
              <a:gd name="connsiteX3" fmla="*/ 1188606 w 1232687"/>
              <a:gd name="connsiteY3" fmla="*/ 158133 h 842371"/>
              <a:gd name="connsiteX4" fmla="*/ 976395 w 1232687"/>
              <a:gd name="connsiteY4" fmla="*/ 9107 h 842371"/>
              <a:gd name="connsiteX5" fmla="*/ 246714 w 1232687"/>
              <a:gd name="connsiteY5" fmla="*/ 97247 h 842371"/>
              <a:gd name="connsiteX6" fmla="*/ 18891 w 1232687"/>
              <a:gd name="connsiteY6" fmla="*/ 557918 h 842371"/>
              <a:gd name="connsiteX7" fmla="*/ 547562 w 1232687"/>
              <a:gd name="connsiteY7" fmla="*/ 720579 h 842371"/>
              <a:gd name="connsiteX8" fmla="*/ 628446 w 1232687"/>
              <a:gd name="connsiteY8" fmla="*/ 842371 h 842371"/>
              <a:gd name="connsiteX0" fmla="*/ 628446 w 1238631"/>
              <a:gd name="connsiteY0" fmla="*/ 842371 h 842371"/>
              <a:gd name="connsiteX1" fmla="*/ 820851 w 1238631"/>
              <a:gd name="connsiteY1" fmla="*/ 763100 h 842371"/>
              <a:gd name="connsiteX2" fmla="*/ 1178477 w 1238631"/>
              <a:gd name="connsiteY2" fmla="*/ 606951 h 842371"/>
              <a:gd name="connsiteX3" fmla="*/ 1197715 w 1238631"/>
              <a:gd name="connsiteY3" fmla="*/ 163763 h 842371"/>
              <a:gd name="connsiteX4" fmla="*/ 976395 w 1238631"/>
              <a:gd name="connsiteY4" fmla="*/ 9107 h 842371"/>
              <a:gd name="connsiteX5" fmla="*/ 246714 w 1238631"/>
              <a:gd name="connsiteY5" fmla="*/ 97247 h 842371"/>
              <a:gd name="connsiteX6" fmla="*/ 18891 w 1238631"/>
              <a:gd name="connsiteY6" fmla="*/ 557918 h 842371"/>
              <a:gd name="connsiteX7" fmla="*/ 547562 w 1238631"/>
              <a:gd name="connsiteY7" fmla="*/ 720579 h 842371"/>
              <a:gd name="connsiteX8" fmla="*/ 628446 w 1238631"/>
              <a:gd name="connsiteY8" fmla="*/ 842371 h 842371"/>
              <a:gd name="connsiteX0" fmla="*/ 632386 w 1242571"/>
              <a:gd name="connsiteY0" fmla="*/ 846766 h 846766"/>
              <a:gd name="connsiteX1" fmla="*/ 824791 w 1242571"/>
              <a:gd name="connsiteY1" fmla="*/ 767495 h 846766"/>
              <a:gd name="connsiteX2" fmla="*/ 1182417 w 1242571"/>
              <a:gd name="connsiteY2" fmla="*/ 611346 h 846766"/>
              <a:gd name="connsiteX3" fmla="*/ 1201655 w 1242571"/>
              <a:gd name="connsiteY3" fmla="*/ 168158 h 846766"/>
              <a:gd name="connsiteX4" fmla="*/ 980335 w 1242571"/>
              <a:gd name="connsiteY4" fmla="*/ 13502 h 846766"/>
              <a:gd name="connsiteX5" fmla="*/ 250654 w 1242571"/>
              <a:gd name="connsiteY5" fmla="*/ 101642 h 846766"/>
              <a:gd name="connsiteX6" fmla="*/ 22831 w 1242571"/>
              <a:gd name="connsiteY6" fmla="*/ 562313 h 846766"/>
              <a:gd name="connsiteX7" fmla="*/ 551502 w 1242571"/>
              <a:gd name="connsiteY7" fmla="*/ 724974 h 846766"/>
              <a:gd name="connsiteX8" fmla="*/ 632386 w 1242571"/>
              <a:gd name="connsiteY8" fmla="*/ 846766 h 846766"/>
              <a:gd name="connsiteX0" fmla="*/ 633056 w 1243241"/>
              <a:gd name="connsiteY0" fmla="*/ 846832 h 846832"/>
              <a:gd name="connsiteX1" fmla="*/ 825461 w 1243241"/>
              <a:gd name="connsiteY1" fmla="*/ 767561 h 846832"/>
              <a:gd name="connsiteX2" fmla="*/ 1183087 w 1243241"/>
              <a:gd name="connsiteY2" fmla="*/ 611412 h 846832"/>
              <a:gd name="connsiteX3" fmla="*/ 1202325 w 1243241"/>
              <a:gd name="connsiteY3" fmla="*/ 168224 h 846832"/>
              <a:gd name="connsiteX4" fmla="*/ 981005 w 1243241"/>
              <a:gd name="connsiteY4" fmla="*/ 13568 h 846832"/>
              <a:gd name="connsiteX5" fmla="*/ 245994 w 1243241"/>
              <a:gd name="connsiteY5" fmla="*/ 86692 h 846832"/>
              <a:gd name="connsiteX6" fmla="*/ 23501 w 1243241"/>
              <a:gd name="connsiteY6" fmla="*/ 562379 h 846832"/>
              <a:gd name="connsiteX7" fmla="*/ 552172 w 1243241"/>
              <a:gd name="connsiteY7" fmla="*/ 725040 h 846832"/>
              <a:gd name="connsiteX8" fmla="*/ 633056 w 1243241"/>
              <a:gd name="connsiteY8" fmla="*/ 846832 h 846832"/>
              <a:gd name="connsiteX0" fmla="*/ 633056 w 1243241"/>
              <a:gd name="connsiteY0" fmla="*/ 848503 h 848503"/>
              <a:gd name="connsiteX1" fmla="*/ 825461 w 1243241"/>
              <a:gd name="connsiteY1" fmla="*/ 769232 h 848503"/>
              <a:gd name="connsiteX2" fmla="*/ 1183087 w 1243241"/>
              <a:gd name="connsiteY2" fmla="*/ 613083 h 848503"/>
              <a:gd name="connsiteX3" fmla="*/ 1202325 w 1243241"/>
              <a:gd name="connsiteY3" fmla="*/ 169895 h 848503"/>
              <a:gd name="connsiteX4" fmla="*/ 981005 w 1243241"/>
              <a:gd name="connsiteY4" fmla="*/ 15239 h 848503"/>
              <a:gd name="connsiteX5" fmla="*/ 245994 w 1243241"/>
              <a:gd name="connsiteY5" fmla="*/ 88363 h 848503"/>
              <a:gd name="connsiteX6" fmla="*/ 23501 w 1243241"/>
              <a:gd name="connsiteY6" fmla="*/ 564050 h 848503"/>
              <a:gd name="connsiteX7" fmla="*/ 552172 w 1243241"/>
              <a:gd name="connsiteY7" fmla="*/ 726711 h 848503"/>
              <a:gd name="connsiteX8" fmla="*/ 633056 w 1243241"/>
              <a:gd name="connsiteY8" fmla="*/ 848503 h 848503"/>
              <a:gd name="connsiteX0" fmla="*/ 633056 w 1243241"/>
              <a:gd name="connsiteY0" fmla="*/ 852489 h 852489"/>
              <a:gd name="connsiteX1" fmla="*/ 825461 w 1243241"/>
              <a:gd name="connsiteY1" fmla="*/ 773218 h 852489"/>
              <a:gd name="connsiteX2" fmla="*/ 1183087 w 1243241"/>
              <a:gd name="connsiteY2" fmla="*/ 617069 h 852489"/>
              <a:gd name="connsiteX3" fmla="*/ 1202325 w 1243241"/>
              <a:gd name="connsiteY3" fmla="*/ 173881 h 852489"/>
              <a:gd name="connsiteX4" fmla="*/ 981005 w 1243241"/>
              <a:gd name="connsiteY4" fmla="*/ 19225 h 852489"/>
              <a:gd name="connsiteX5" fmla="*/ 245994 w 1243241"/>
              <a:gd name="connsiteY5" fmla="*/ 92349 h 852489"/>
              <a:gd name="connsiteX6" fmla="*/ 23501 w 1243241"/>
              <a:gd name="connsiteY6" fmla="*/ 568036 h 852489"/>
              <a:gd name="connsiteX7" fmla="*/ 552172 w 1243241"/>
              <a:gd name="connsiteY7" fmla="*/ 730697 h 852489"/>
              <a:gd name="connsiteX8" fmla="*/ 633056 w 1243241"/>
              <a:gd name="connsiteY8" fmla="*/ 852489 h 852489"/>
              <a:gd name="connsiteX0" fmla="*/ 633056 w 1238870"/>
              <a:gd name="connsiteY0" fmla="*/ 852489 h 852489"/>
              <a:gd name="connsiteX1" fmla="*/ 825461 w 1238870"/>
              <a:gd name="connsiteY1" fmla="*/ 773218 h 852489"/>
              <a:gd name="connsiteX2" fmla="*/ 1183087 w 1238870"/>
              <a:gd name="connsiteY2" fmla="*/ 617069 h 852489"/>
              <a:gd name="connsiteX3" fmla="*/ 1202325 w 1238870"/>
              <a:gd name="connsiteY3" fmla="*/ 173881 h 852489"/>
              <a:gd name="connsiteX4" fmla="*/ 981005 w 1238870"/>
              <a:gd name="connsiteY4" fmla="*/ 19225 h 852489"/>
              <a:gd name="connsiteX5" fmla="*/ 245994 w 1238870"/>
              <a:gd name="connsiteY5" fmla="*/ 92349 h 852489"/>
              <a:gd name="connsiteX6" fmla="*/ 23501 w 1238870"/>
              <a:gd name="connsiteY6" fmla="*/ 568036 h 852489"/>
              <a:gd name="connsiteX7" fmla="*/ 552172 w 1238870"/>
              <a:gd name="connsiteY7" fmla="*/ 730697 h 852489"/>
              <a:gd name="connsiteX8" fmla="*/ 633056 w 1238870"/>
              <a:gd name="connsiteY8" fmla="*/ 852489 h 852489"/>
              <a:gd name="connsiteX0" fmla="*/ 633056 w 1237972"/>
              <a:gd name="connsiteY0" fmla="*/ 852489 h 852489"/>
              <a:gd name="connsiteX1" fmla="*/ 825461 w 1237972"/>
              <a:gd name="connsiteY1" fmla="*/ 773218 h 852489"/>
              <a:gd name="connsiteX2" fmla="*/ 1183087 w 1237972"/>
              <a:gd name="connsiteY2" fmla="*/ 617069 h 852489"/>
              <a:gd name="connsiteX3" fmla="*/ 1202325 w 1237972"/>
              <a:gd name="connsiteY3" fmla="*/ 173881 h 852489"/>
              <a:gd name="connsiteX4" fmla="*/ 981005 w 1237972"/>
              <a:gd name="connsiteY4" fmla="*/ 19225 h 852489"/>
              <a:gd name="connsiteX5" fmla="*/ 245994 w 1237972"/>
              <a:gd name="connsiteY5" fmla="*/ 92349 h 852489"/>
              <a:gd name="connsiteX6" fmla="*/ 23501 w 1237972"/>
              <a:gd name="connsiteY6" fmla="*/ 568036 h 852489"/>
              <a:gd name="connsiteX7" fmla="*/ 552172 w 1237972"/>
              <a:gd name="connsiteY7" fmla="*/ 730697 h 852489"/>
              <a:gd name="connsiteX8" fmla="*/ 633056 w 1237972"/>
              <a:gd name="connsiteY8" fmla="*/ 852489 h 852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37972" h="852489">
                <a:moveTo>
                  <a:pt x="633056" y="852489"/>
                </a:moveTo>
                <a:cubicBezTo>
                  <a:pt x="716495" y="841059"/>
                  <a:pt x="733789" y="812455"/>
                  <a:pt x="825461" y="773218"/>
                </a:cubicBezTo>
                <a:cubicBezTo>
                  <a:pt x="917133" y="733981"/>
                  <a:pt x="1120276" y="716959"/>
                  <a:pt x="1183087" y="617069"/>
                </a:cubicBezTo>
                <a:cubicBezTo>
                  <a:pt x="1245898" y="517180"/>
                  <a:pt x="1258148" y="283568"/>
                  <a:pt x="1202325" y="173881"/>
                </a:cubicBezTo>
                <a:cubicBezTo>
                  <a:pt x="1146502" y="64194"/>
                  <a:pt x="1083676" y="36572"/>
                  <a:pt x="981005" y="19225"/>
                </a:cubicBezTo>
                <a:cubicBezTo>
                  <a:pt x="823274" y="-7425"/>
                  <a:pt x="446352" y="-23746"/>
                  <a:pt x="245994" y="92349"/>
                </a:cubicBezTo>
                <a:cubicBezTo>
                  <a:pt x="45636" y="208444"/>
                  <a:pt x="-47145" y="246094"/>
                  <a:pt x="23501" y="568036"/>
                </a:cubicBezTo>
                <a:cubicBezTo>
                  <a:pt x="51046" y="756743"/>
                  <a:pt x="510357" y="722029"/>
                  <a:pt x="552172" y="730697"/>
                </a:cubicBezTo>
                <a:cubicBezTo>
                  <a:pt x="733623" y="767368"/>
                  <a:pt x="633056" y="852489"/>
                  <a:pt x="633056" y="852489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FF0C0-FC1A-4C5B-9FE5-09BA33FF7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6392" y="1398181"/>
            <a:ext cx="7134446" cy="2870791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989092-15F8-4341-8D94-9E799301C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0835" y="5135527"/>
            <a:ext cx="4397164" cy="1057938"/>
          </a:xfrm>
        </p:spPr>
        <p:txBody>
          <a:bodyPr anchor="ctr">
            <a:normAutofit/>
          </a:bodyPr>
          <a:lstStyle>
            <a:lvl1pPr marL="0" indent="0" algn="l">
              <a:lnSpc>
                <a:spcPct val="100000"/>
              </a:lnSpc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7328B-E858-4921-99C2-3B0BE1724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1296-9B7B-4EF3-89B3-8B33E6070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2FE59-6CD1-4D0F-8A06-10CA2D383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2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139E3-FB89-4585-A22D-15851E8DE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4B498-70D2-4956-A576-83345B38D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4CB-FF9E-43D6-8805-B4ABB52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A7EE14-0A60-428B-BC0E-A50951E0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A9A22-BBF2-4B23-B17F-B32AC87D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75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5CC51B-E0BE-4D50-A04A-571F8BCAE2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99550" y="692150"/>
            <a:ext cx="2254250" cy="5309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1F5607-7A89-4981-87F4-98BC7CE0A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692150"/>
            <a:ext cx="8108950" cy="530993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0D5BE-275A-42D5-BCE1-357D53FC5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25F9A-B406-4028-AC92-D12450519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70F0A-5147-4274-A0A1-BD2191794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6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AC77D-9BA0-4A3B-B823-2059DC3C3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811DB-C16F-4CED-97C6-73ABD71F3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14D3C-7343-4DD7-B816-0D4D66BD6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409C8-4D7C-40EE-A12E-59CB555C7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222D5-7193-4F59-83B4-3C19E8B14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53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BEFA1-A4AB-4CF4-B02E-57AAED571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1971" y="1709738"/>
            <a:ext cx="9165772" cy="2963271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B406C-F19A-4393-9AD1-A300A7E45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1971" y="4875028"/>
            <a:ext cx="9165772" cy="105262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7AE7-47F6-4023-8D44-8BA1DAB05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AB32FC-A974-44FC-9804-F871EE51DF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9ADE9-F40E-4E3B-AB8D-68CB1F485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42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4D816-3E01-4EFD-AD9C-783D674DA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3D69-34A7-451D-A902-5F6CD1334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20722" y="2095500"/>
            <a:ext cx="4999077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E1E0E2-7D34-48E0-8795-546D2F00E2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81056" y="2095500"/>
            <a:ext cx="5072743" cy="39732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005476-6B6D-4BA3-919B-5335D6429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DB6D41-07E2-4F6D-BB39-217957FE7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E0CA9C-BFED-484F-B765-EA8CE4B4B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689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74AD2-5208-4201-90A7-F9618761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02129"/>
            <a:ext cx="10326688" cy="112567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3FF53-BE24-42E9-BA12-BC5863CBF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1827804"/>
            <a:ext cx="4968875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A84776-6678-4D27-9BE9-5D83FC9E88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28700" y="2642191"/>
            <a:ext cx="4968875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BCA2E2-5B30-43B4-8FCD-23015451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81054" y="1827804"/>
            <a:ext cx="5087034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A7B7A1-E670-4E7E-AEBA-340893DE8E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81054" y="2642191"/>
            <a:ext cx="5087034" cy="340241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44D3AE-982A-4CC3-8456-4D4B0E35D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E3087-09F9-4436-8236-8693EA498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8413CB-0E24-4F96-AF8C-EE269ACCE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559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5CAD1C-D319-4A48-8DF9-50699231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3D0181-83E0-4AB1-B372-24D6C075B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50352C-6317-4DD0-84C4-AE7DDAC5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8F340C5-9EBB-43D9-91F5-F767DBD59B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01240" y="1130240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solidFill>
            <a:schemeClr val="bg1"/>
          </a:solidFill>
          <a:ln w="1905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ECC812-F2A9-46D4-9B78-6659C68ED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2671" y="1932214"/>
            <a:ext cx="6966858" cy="309154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B7A37F60-69E7-41AC-BC9A-9DBC3B57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492880">
            <a:off x="2455668" y="1103025"/>
            <a:ext cx="8982171" cy="5009917"/>
          </a:xfrm>
          <a:custGeom>
            <a:avLst/>
            <a:gdLst>
              <a:gd name="connsiteX0" fmla="*/ 284628 w 960507"/>
              <a:gd name="connsiteY0" fmla="*/ 725426 h 725435"/>
              <a:gd name="connsiteX1" fmla="*/ 429979 w 960507"/>
              <a:gd name="connsiteY1" fmla="*/ 636749 h 725435"/>
              <a:gd name="connsiteX2" fmla="*/ 805646 w 960507"/>
              <a:gd name="connsiteY2" fmla="*/ 523401 h 725435"/>
              <a:gd name="connsiteX3" fmla="*/ 954521 w 960507"/>
              <a:gd name="connsiteY3" fmla="*/ 257273 h 725435"/>
              <a:gd name="connsiteX4" fmla="*/ 674486 w 960507"/>
              <a:gd name="connsiteY4" fmla="*/ 5622 h 725435"/>
              <a:gd name="connsiteX5" fmla="*/ 15261 w 960507"/>
              <a:gd name="connsiteY5" fmla="*/ 246605 h 725435"/>
              <a:gd name="connsiteX6" fmla="*/ 217286 w 960507"/>
              <a:gd name="connsiteY6" fmla="*/ 650655 h 725435"/>
              <a:gd name="connsiteX7" fmla="*/ 284628 w 960507"/>
              <a:gd name="connsiteY7" fmla="*/ 725426 h 725435"/>
              <a:gd name="connsiteX0" fmla="*/ 284667 w 961601"/>
              <a:gd name="connsiteY0" fmla="*/ 725435 h 725435"/>
              <a:gd name="connsiteX1" fmla="*/ 430018 w 961601"/>
              <a:gd name="connsiteY1" fmla="*/ 636758 h 725435"/>
              <a:gd name="connsiteX2" fmla="*/ 820834 w 961601"/>
              <a:gd name="connsiteY2" fmla="*/ 548364 h 725435"/>
              <a:gd name="connsiteX3" fmla="*/ 954560 w 961601"/>
              <a:gd name="connsiteY3" fmla="*/ 257282 h 725435"/>
              <a:gd name="connsiteX4" fmla="*/ 674525 w 961601"/>
              <a:gd name="connsiteY4" fmla="*/ 5631 h 725435"/>
              <a:gd name="connsiteX5" fmla="*/ 15300 w 961601"/>
              <a:gd name="connsiteY5" fmla="*/ 246614 h 725435"/>
              <a:gd name="connsiteX6" fmla="*/ 217325 w 961601"/>
              <a:gd name="connsiteY6" fmla="*/ 650664 h 725435"/>
              <a:gd name="connsiteX7" fmla="*/ 284667 w 961601"/>
              <a:gd name="connsiteY7" fmla="*/ 725435 h 725435"/>
              <a:gd name="connsiteX0" fmla="*/ 284667 w 961601"/>
              <a:gd name="connsiteY0" fmla="*/ 725962 h 725962"/>
              <a:gd name="connsiteX1" fmla="*/ 430018 w 961601"/>
              <a:gd name="connsiteY1" fmla="*/ 637285 h 725962"/>
              <a:gd name="connsiteX2" fmla="*/ 820834 w 961601"/>
              <a:gd name="connsiteY2" fmla="*/ 548891 h 725962"/>
              <a:gd name="connsiteX3" fmla="*/ 954560 w 961601"/>
              <a:gd name="connsiteY3" fmla="*/ 257809 h 725962"/>
              <a:gd name="connsiteX4" fmla="*/ 674525 w 961601"/>
              <a:gd name="connsiteY4" fmla="*/ 6158 h 725962"/>
              <a:gd name="connsiteX5" fmla="*/ 15300 w 961601"/>
              <a:gd name="connsiteY5" fmla="*/ 247141 h 725962"/>
              <a:gd name="connsiteX6" fmla="*/ 217325 w 961601"/>
              <a:gd name="connsiteY6" fmla="*/ 651191 h 725962"/>
              <a:gd name="connsiteX7" fmla="*/ 284667 w 961601"/>
              <a:gd name="connsiteY7" fmla="*/ 725962 h 725962"/>
              <a:gd name="connsiteX0" fmla="*/ 410902 w 1087836"/>
              <a:gd name="connsiteY0" fmla="*/ 719810 h 719810"/>
              <a:gd name="connsiteX1" fmla="*/ 556253 w 1087836"/>
              <a:gd name="connsiteY1" fmla="*/ 631133 h 719810"/>
              <a:gd name="connsiteX2" fmla="*/ 947069 w 1087836"/>
              <a:gd name="connsiteY2" fmla="*/ 542739 h 719810"/>
              <a:gd name="connsiteX3" fmla="*/ 1080795 w 1087836"/>
              <a:gd name="connsiteY3" fmla="*/ 251657 h 719810"/>
              <a:gd name="connsiteX4" fmla="*/ 800760 w 1087836"/>
              <a:gd name="connsiteY4" fmla="*/ 6 h 719810"/>
              <a:gd name="connsiteX5" fmla="*/ 5261 w 1087836"/>
              <a:gd name="connsiteY5" fmla="*/ 248982 h 719810"/>
              <a:gd name="connsiteX6" fmla="*/ 343560 w 1087836"/>
              <a:gd name="connsiteY6" fmla="*/ 645039 h 719810"/>
              <a:gd name="connsiteX7" fmla="*/ 410902 w 1087836"/>
              <a:gd name="connsiteY7" fmla="*/ 719810 h 719810"/>
              <a:gd name="connsiteX0" fmla="*/ 412791 w 1089725"/>
              <a:gd name="connsiteY0" fmla="*/ 726835 h 726835"/>
              <a:gd name="connsiteX1" fmla="*/ 558142 w 1089725"/>
              <a:gd name="connsiteY1" fmla="*/ 638158 h 726835"/>
              <a:gd name="connsiteX2" fmla="*/ 948958 w 1089725"/>
              <a:gd name="connsiteY2" fmla="*/ 549764 h 726835"/>
              <a:gd name="connsiteX3" fmla="*/ 1082684 w 1089725"/>
              <a:gd name="connsiteY3" fmla="*/ 258682 h 726835"/>
              <a:gd name="connsiteX4" fmla="*/ 802649 w 1089725"/>
              <a:gd name="connsiteY4" fmla="*/ 7031 h 726835"/>
              <a:gd name="connsiteX5" fmla="*/ 171027 w 1089725"/>
              <a:gd name="connsiteY5" fmla="*/ 85967 h 726835"/>
              <a:gd name="connsiteX6" fmla="*/ 7150 w 1089725"/>
              <a:gd name="connsiteY6" fmla="*/ 256007 h 726835"/>
              <a:gd name="connsiteX7" fmla="*/ 345449 w 1089725"/>
              <a:gd name="connsiteY7" fmla="*/ 652064 h 726835"/>
              <a:gd name="connsiteX8" fmla="*/ 412791 w 1089725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9002 w 1085936"/>
              <a:gd name="connsiteY0" fmla="*/ 726835 h 726835"/>
              <a:gd name="connsiteX1" fmla="*/ 554353 w 1085936"/>
              <a:gd name="connsiteY1" fmla="*/ 638158 h 726835"/>
              <a:gd name="connsiteX2" fmla="*/ 945169 w 1085936"/>
              <a:gd name="connsiteY2" fmla="*/ 549764 h 726835"/>
              <a:gd name="connsiteX3" fmla="*/ 1078895 w 1085936"/>
              <a:gd name="connsiteY3" fmla="*/ 258682 h 726835"/>
              <a:gd name="connsiteX4" fmla="*/ 798860 w 1085936"/>
              <a:gd name="connsiteY4" fmla="*/ 7031 h 726835"/>
              <a:gd name="connsiteX5" fmla="*/ 167238 w 1085936"/>
              <a:gd name="connsiteY5" fmla="*/ 85967 h 726835"/>
              <a:gd name="connsiteX6" fmla="*/ 7460 w 1085936"/>
              <a:gd name="connsiteY6" fmla="*/ 285590 h 726835"/>
              <a:gd name="connsiteX7" fmla="*/ 341660 w 1085936"/>
              <a:gd name="connsiteY7" fmla="*/ 652064 h 726835"/>
              <a:gd name="connsiteX8" fmla="*/ 409002 w 1085936"/>
              <a:gd name="connsiteY8" fmla="*/ 726835 h 726835"/>
              <a:gd name="connsiteX0" fmla="*/ 407340 w 1084274"/>
              <a:gd name="connsiteY0" fmla="*/ 726835 h 726835"/>
              <a:gd name="connsiteX1" fmla="*/ 552691 w 1084274"/>
              <a:gd name="connsiteY1" fmla="*/ 638158 h 726835"/>
              <a:gd name="connsiteX2" fmla="*/ 943507 w 1084274"/>
              <a:gd name="connsiteY2" fmla="*/ 549764 h 726835"/>
              <a:gd name="connsiteX3" fmla="*/ 1077233 w 1084274"/>
              <a:gd name="connsiteY3" fmla="*/ 258682 h 726835"/>
              <a:gd name="connsiteX4" fmla="*/ 797198 w 1084274"/>
              <a:gd name="connsiteY4" fmla="*/ 7031 h 726835"/>
              <a:gd name="connsiteX5" fmla="*/ 165576 w 1084274"/>
              <a:gd name="connsiteY5" fmla="*/ 85967 h 726835"/>
              <a:gd name="connsiteX6" fmla="*/ 5798 w 1084274"/>
              <a:gd name="connsiteY6" fmla="*/ 285590 h 726835"/>
              <a:gd name="connsiteX7" fmla="*/ 339998 w 1084274"/>
              <a:gd name="connsiteY7" fmla="*/ 652064 h 726835"/>
              <a:gd name="connsiteX8" fmla="*/ 407340 w 1084274"/>
              <a:gd name="connsiteY8" fmla="*/ 726835 h 726835"/>
              <a:gd name="connsiteX0" fmla="*/ 405193 w 1082127"/>
              <a:gd name="connsiteY0" fmla="*/ 726835 h 726835"/>
              <a:gd name="connsiteX1" fmla="*/ 550544 w 1082127"/>
              <a:gd name="connsiteY1" fmla="*/ 638158 h 726835"/>
              <a:gd name="connsiteX2" fmla="*/ 941360 w 1082127"/>
              <a:gd name="connsiteY2" fmla="*/ 549764 h 726835"/>
              <a:gd name="connsiteX3" fmla="*/ 1075086 w 1082127"/>
              <a:gd name="connsiteY3" fmla="*/ 258682 h 726835"/>
              <a:gd name="connsiteX4" fmla="*/ 795051 w 1082127"/>
              <a:gd name="connsiteY4" fmla="*/ 7031 h 726835"/>
              <a:gd name="connsiteX5" fmla="*/ 163429 w 1082127"/>
              <a:gd name="connsiteY5" fmla="*/ 85967 h 726835"/>
              <a:gd name="connsiteX6" fmla="*/ 5959 w 1082127"/>
              <a:gd name="connsiteY6" fmla="*/ 336874 h 726835"/>
              <a:gd name="connsiteX7" fmla="*/ 337851 w 1082127"/>
              <a:gd name="connsiteY7" fmla="*/ 652064 h 726835"/>
              <a:gd name="connsiteX8" fmla="*/ 405193 w 1082127"/>
              <a:gd name="connsiteY8" fmla="*/ 726835 h 726835"/>
              <a:gd name="connsiteX0" fmla="*/ 405097 w 1082031"/>
              <a:gd name="connsiteY0" fmla="*/ 727553 h 727553"/>
              <a:gd name="connsiteX1" fmla="*/ 550448 w 1082031"/>
              <a:gd name="connsiteY1" fmla="*/ 638876 h 727553"/>
              <a:gd name="connsiteX2" fmla="*/ 941264 w 1082031"/>
              <a:gd name="connsiteY2" fmla="*/ 550482 h 727553"/>
              <a:gd name="connsiteX3" fmla="*/ 1074990 w 1082031"/>
              <a:gd name="connsiteY3" fmla="*/ 259400 h 727553"/>
              <a:gd name="connsiteX4" fmla="*/ 794955 w 1082031"/>
              <a:gd name="connsiteY4" fmla="*/ 7749 h 727553"/>
              <a:gd name="connsiteX5" fmla="*/ 164686 w 1082031"/>
              <a:gd name="connsiteY5" fmla="*/ 81610 h 727553"/>
              <a:gd name="connsiteX6" fmla="*/ 5863 w 1082031"/>
              <a:gd name="connsiteY6" fmla="*/ 337592 h 727553"/>
              <a:gd name="connsiteX7" fmla="*/ 337755 w 1082031"/>
              <a:gd name="connsiteY7" fmla="*/ 652782 h 727553"/>
              <a:gd name="connsiteX8" fmla="*/ 405097 w 1082031"/>
              <a:gd name="connsiteY8" fmla="*/ 727553 h 727553"/>
              <a:gd name="connsiteX0" fmla="*/ 427815 w 1104749"/>
              <a:gd name="connsiteY0" fmla="*/ 727553 h 727553"/>
              <a:gd name="connsiteX1" fmla="*/ 573166 w 1104749"/>
              <a:gd name="connsiteY1" fmla="*/ 638876 h 727553"/>
              <a:gd name="connsiteX2" fmla="*/ 963982 w 1104749"/>
              <a:gd name="connsiteY2" fmla="*/ 550482 h 727553"/>
              <a:gd name="connsiteX3" fmla="*/ 1097708 w 1104749"/>
              <a:gd name="connsiteY3" fmla="*/ 259400 h 727553"/>
              <a:gd name="connsiteX4" fmla="*/ 817673 w 1104749"/>
              <a:gd name="connsiteY4" fmla="*/ 7749 h 727553"/>
              <a:gd name="connsiteX5" fmla="*/ 187404 w 1104749"/>
              <a:gd name="connsiteY5" fmla="*/ 81610 h 727553"/>
              <a:gd name="connsiteX6" fmla="*/ 4537 w 1104749"/>
              <a:gd name="connsiteY6" fmla="*/ 344274 h 727553"/>
              <a:gd name="connsiteX7" fmla="*/ 360473 w 1104749"/>
              <a:gd name="connsiteY7" fmla="*/ 652782 h 727553"/>
              <a:gd name="connsiteX8" fmla="*/ 427815 w 1104749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23278 w 1100212"/>
              <a:gd name="connsiteY0" fmla="*/ 727553 h 727553"/>
              <a:gd name="connsiteX1" fmla="*/ 568629 w 1100212"/>
              <a:gd name="connsiteY1" fmla="*/ 638876 h 727553"/>
              <a:gd name="connsiteX2" fmla="*/ 959445 w 1100212"/>
              <a:gd name="connsiteY2" fmla="*/ 550482 h 727553"/>
              <a:gd name="connsiteX3" fmla="*/ 1093171 w 1100212"/>
              <a:gd name="connsiteY3" fmla="*/ 259400 h 727553"/>
              <a:gd name="connsiteX4" fmla="*/ 813136 w 1100212"/>
              <a:gd name="connsiteY4" fmla="*/ 7749 h 727553"/>
              <a:gd name="connsiteX5" fmla="*/ 182867 w 1100212"/>
              <a:gd name="connsiteY5" fmla="*/ 81610 h 727553"/>
              <a:gd name="connsiteX6" fmla="*/ 0 w 1100212"/>
              <a:gd name="connsiteY6" fmla="*/ 344274 h 727553"/>
              <a:gd name="connsiteX7" fmla="*/ 355936 w 1100212"/>
              <a:gd name="connsiteY7" fmla="*/ 652782 h 727553"/>
              <a:gd name="connsiteX8" fmla="*/ 423278 w 1100212"/>
              <a:gd name="connsiteY8" fmla="*/ 727553 h 727553"/>
              <a:gd name="connsiteX0" fmla="*/ 437503 w 1114437"/>
              <a:gd name="connsiteY0" fmla="*/ 727553 h 727553"/>
              <a:gd name="connsiteX1" fmla="*/ 582854 w 1114437"/>
              <a:gd name="connsiteY1" fmla="*/ 638876 h 727553"/>
              <a:gd name="connsiteX2" fmla="*/ 973670 w 1114437"/>
              <a:gd name="connsiteY2" fmla="*/ 550482 h 727553"/>
              <a:gd name="connsiteX3" fmla="*/ 1107396 w 1114437"/>
              <a:gd name="connsiteY3" fmla="*/ 259400 h 727553"/>
              <a:gd name="connsiteX4" fmla="*/ 827361 w 1114437"/>
              <a:gd name="connsiteY4" fmla="*/ 7749 h 727553"/>
              <a:gd name="connsiteX5" fmla="*/ 197092 w 1114437"/>
              <a:gd name="connsiteY5" fmla="*/ 81610 h 727553"/>
              <a:gd name="connsiteX6" fmla="*/ 0 w 1114437"/>
              <a:gd name="connsiteY6" fmla="*/ 341962 h 727553"/>
              <a:gd name="connsiteX7" fmla="*/ 370161 w 1114437"/>
              <a:gd name="connsiteY7" fmla="*/ 652782 h 727553"/>
              <a:gd name="connsiteX8" fmla="*/ 437503 w 1114437"/>
              <a:gd name="connsiteY8" fmla="*/ 727553 h 727553"/>
              <a:gd name="connsiteX0" fmla="*/ 463684 w 1140618"/>
              <a:gd name="connsiteY0" fmla="*/ 727553 h 727553"/>
              <a:gd name="connsiteX1" fmla="*/ 609035 w 1140618"/>
              <a:gd name="connsiteY1" fmla="*/ 638876 h 727553"/>
              <a:gd name="connsiteX2" fmla="*/ 999851 w 1140618"/>
              <a:gd name="connsiteY2" fmla="*/ 550482 h 727553"/>
              <a:gd name="connsiteX3" fmla="*/ 1133577 w 1140618"/>
              <a:gd name="connsiteY3" fmla="*/ 259400 h 727553"/>
              <a:gd name="connsiteX4" fmla="*/ 853542 w 1140618"/>
              <a:gd name="connsiteY4" fmla="*/ 7749 h 727553"/>
              <a:gd name="connsiteX5" fmla="*/ 223273 w 1140618"/>
              <a:gd name="connsiteY5" fmla="*/ 81610 h 727553"/>
              <a:gd name="connsiteX6" fmla="*/ 0 w 1140618"/>
              <a:gd name="connsiteY6" fmla="*/ 343816 h 727553"/>
              <a:gd name="connsiteX7" fmla="*/ 396342 w 1140618"/>
              <a:gd name="connsiteY7" fmla="*/ 652782 h 727553"/>
              <a:gd name="connsiteX8" fmla="*/ 463684 w 1140618"/>
              <a:gd name="connsiteY8" fmla="*/ 727553 h 727553"/>
              <a:gd name="connsiteX0" fmla="*/ 463684 w 1140714"/>
              <a:gd name="connsiteY0" fmla="*/ 719277 h 719277"/>
              <a:gd name="connsiteX1" fmla="*/ 609035 w 1140714"/>
              <a:gd name="connsiteY1" fmla="*/ 630600 h 719277"/>
              <a:gd name="connsiteX2" fmla="*/ 999851 w 1140714"/>
              <a:gd name="connsiteY2" fmla="*/ 542206 h 719277"/>
              <a:gd name="connsiteX3" fmla="*/ 1133577 w 1140714"/>
              <a:gd name="connsiteY3" fmla="*/ 251124 h 719277"/>
              <a:gd name="connsiteX4" fmla="*/ 852002 w 1140714"/>
              <a:gd name="connsiteY4" fmla="*/ 8636 h 719277"/>
              <a:gd name="connsiteX5" fmla="*/ 223273 w 1140714"/>
              <a:gd name="connsiteY5" fmla="*/ 73334 h 719277"/>
              <a:gd name="connsiteX6" fmla="*/ 0 w 1140714"/>
              <a:gd name="connsiteY6" fmla="*/ 335540 h 719277"/>
              <a:gd name="connsiteX7" fmla="*/ 396342 w 1140714"/>
              <a:gd name="connsiteY7" fmla="*/ 644506 h 719277"/>
              <a:gd name="connsiteX8" fmla="*/ 463684 w 1140714"/>
              <a:gd name="connsiteY8" fmla="*/ 719277 h 719277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40714"/>
              <a:gd name="connsiteY0" fmla="*/ 721380 h 721380"/>
              <a:gd name="connsiteX1" fmla="*/ 609035 w 1140714"/>
              <a:gd name="connsiteY1" fmla="*/ 632703 h 721380"/>
              <a:gd name="connsiteX2" fmla="*/ 999851 w 1140714"/>
              <a:gd name="connsiteY2" fmla="*/ 544309 h 721380"/>
              <a:gd name="connsiteX3" fmla="*/ 1133577 w 1140714"/>
              <a:gd name="connsiteY3" fmla="*/ 253227 h 721380"/>
              <a:gd name="connsiteX4" fmla="*/ 852002 w 1140714"/>
              <a:gd name="connsiteY4" fmla="*/ 10739 h 721380"/>
              <a:gd name="connsiteX5" fmla="*/ 223273 w 1140714"/>
              <a:gd name="connsiteY5" fmla="*/ 64441 h 721380"/>
              <a:gd name="connsiteX6" fmla="*/ 0 w 1140714"/>
              <a:gd name="connsiteY6" fmla="*/ 337643 h 721380"/>
              <a:gd name="connsiteX7" fmla="*/ 396342 w 1140714"/>
              <a:gd name="connsiteY7" fmla="*/ 646609 h 721380"/>
              <a:gd name="connsiteX8" fmla="*/ 463684 w 1140714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8513"/>
              <a:gd name="connsiteY0" fmla="*/ 721380 h 721380"/>
              <a:gd name="connsiteX1" fmla="*/ 610575 w 1138513"/>
              <a:gd name="connsiteY1" fmla="*/ 643699 h 721380"/>
              <a:gd name="connsiteX2" fmla="*/ 999851 w 1138513"/>
              <a:gd name="connsiteY2" fmla="*/ 544309 h 721380"/>
              <a:gd name="connsiteX3" fmla="*/ 1133577 w 1138513"/>
              <a:gd name="connsiteY3" fmla="*/ 253227 h 721380"/>
              <a:gd name="connsiteX4" fmla="*/ 852002 w 1138513"/>
              <a:gd name="connsiteY4" fmla="*/ 10739 h 721380"/>
              <a:gd name="connsiteX5" fmla="*/ 223273 w 1138513"/>
              <a:gd name="connsiteY5" fmla="*/ 64441 h 721380"/>
              <a:gd name="connsiteX6" fmla="*/ 0 w 1138513"/>
              <a:gd name="connsiteY6" fmla="*/ 337643 h 721380"/>
              <a:gd name="connsiteX7" fmla="*/ 396342 w 1138513"/>
              <a:gd name="connsiteY7" fmla="*/ 646609 h 721380"/>
              <a:gd name="connsiteX8" fmla="*/ 463684 w 1138513"/>
              <a:gd name="connsiteY8" fmla="*/ 721380 h 721380"/>
              <a:gd name="connsiteX0" fmla="*/ 463684 w 1136732"/>
              <a:gd name="connsiteY0" fmla="*/ 721380 h 721380"/>
              <a:gd name="connsiteX1" fmla="*/ 610575 w 1136732"/>
              <a:gd name="connsiteY1" fmla="*/ 643699 h 721380"/>
              <a:gd name="connsiteX2" fmla="*/ 999851 w 1136732"/>
              <a:gd name="connsiteY2" fmla="*/ 544309 h 721380"/>
              <a:gd name="connsiteX3" fmla="*/ 1133577 w 1136732"/>
              <a:gd name="connsiteY3" fmla="*/ 253227 h 721380"/>
              <a:gd name="connsiteX4" fmla="*/ 852002 w 1136732"/>
              <a:gd name="connsiteY4" fmla="*/ 10739 h 721380"/>
              <a:gd name="connsiteX5" fmla="*/ 223273 w 1136732"/>
              <a:gd name="connsiteY5" fmla="*/ 64441 h 721380"/>
              <a:gd name="connsiteX6" fmla="*/ 0 w 1136732"/>
              <a:gd name="connsiteY6" fmla="*/ 337643 h 721380"/>
              <a:gd name="connsiteX7" fmla="*/ 396342 w 1136732"/>
              <a:gd name="connsiteY7" fmla="*/ 646609 h 721380"/>
              <a:gd name="connsiteX8" fmla="*/ 463684 w 1136732"/>
              <a:gd name="connsiteY8" fmla="*/ 721380 h 721380"/>
              <a:gd name="connsiteX0" fmla="*/ 463684 w 1121891"/>
              <a:gd name="connsiteY0" fmla="*/ 721255 h 721255"/>
              <a:gd name="connsiteX1" fmla="*/ 610575 w 1121891"/>
              <a:gd name="connsiteY1" fmla="*/ 643574 h 721255"/>
              <a:gd name="connsiteX2" fmla="*/ 999851 w 1121891"/>
              <a:gd name="connsiteY2" fmla="*/ 544184 h 721255"/>
              <a:gd name="connsiteX3" fmla="*/ 1118177 w 1121891"/>
              <a:gd name="connsiteY3" fmla="*/ 251269 h 721255"/>
              <a:gd name="connsiteX4" fmla="*/ 852002 w 1121891"/>
              <a:gd name="connsiteY4" fmla="*/ 10614 h 721255"/>
              <a:gd name="connsiteX5" fmla="*/ 223273 w 1121891"/>
              <a:gd name="connsiteY5" fmla="*/ 64316 h 721255"/>
              <a:gd name="connsiteX6" fmla="*/ 0 w 1121891"/>
              <a:gd name="connsiteY6" fmla="*/ 337518 h 721255"/>
              <a:gd name="connsiteX7" fmla="*/ 396342 w 1121891"/>
              <a:gd name="connsiteY7" fmla="*/ 646484 h 721255"/>
              <a:gd name="connsiteX8" fmla="*/ 463684 w 1121891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864"/>
              <a:gd name="connsiteY0" fmla="*/ 721255 h 721255"/>
              <a:gd name="connsiteX1" fmla="*/ 610575 w 1123864"/>
              <a:gd name="connsiteY1" fmla="*/ 643574 h 721255"/>
              <a:gd name="connsiteX2" fmla="*/ 999851 w 1123864"/>
              <a:gd name="connsiteY2" fmla="*/ 549682 h 721255"/>
              <a:gd name="connsiteX3" fmla="*/ 1118177 w 1123864"/>
              <a:gd name="connsiteY3" fmla="*/ 251269 h 721255"/>
              <a:gd name="connsiteX4" fmla="*/ 852002 w 1123864"/>
              <a:gd name="connsiteY4" fmla="*/ 10614 h 721255"/>
              <a:gd name="connsiteX5" fmla="*/ 223273 w 1123864"/>
              <a:gd name="connsiteY5" fmla="*/ 64316 h 721255"/>
              <a:gd name="connsiteX6" fmla="*/ 0 w 1123864"/>
              <a:gd name="connsiteY6" fmla="*/ 337518 h 721255"/>
              <a:gd name="connsiteX7" fmla="*/ 396342 w 1123864"/>
              <a:gd name="connsiteY7" fmla="*/ 646484 h 721255"/>
              <a:gd name="connsiteX8" fmla="*/ 463684 w 1123864"/>
              <a:gd name="connsiteY8" fmla="*/ 721255 h 721255"/>
              <a:gd name="connsiteX0" fmla="*/ 463684 w 1123354"/>
              <a:gd name="connsiteY0" fmla="*/ 721255 h 721255"/>
              <a:gd name="connsiteX1" fmla="*/ 610575 w 1123354"/>
              <a:gd name="connsiteY1" fmla="*/ 643574 h 721255"/>
              <a:gd name="connsiteX2" fmla="*/ 999851 w 1123354"/>
              <a:gd name="connsiteY2" fmla="*/ 549682 h 721255"/>
              <a:gd name="connsiteX3" fmla="*/ 1118177 w 1123354"/>
              <a:gd name="connsiteY3" fmla="*/ 251269 h 721255"/>
              <a:gd name="connsiteX4" fmla="*/ 852002 w 1123354"/>
              <a:gd name="connsiteY4" fmla="*/ 10614 h 721255"/>
              <a:gd name="connsiteX5" fmla="*/ 223273 w 1123354"/>
              <a:gd name="connsiteY5" fmla="*/ 64316 h 721255"/>
              <a:gd name="connsiteX6" fmla="*/ 0 w 1123354"/>
              <a:gd name="connsiteY6" fmla="*/ 337518 h 721255"/>
              <a:gd name="connsiteX7" fmla="*/ 396342 w 1123354"/>
              <a:gd name="connsiteY7" fmla="*/ 646484 h 721255"/>
              <a:gd name="connsiteX8" fmla="*/ 463684 w 1123354"/>
              <a:gd name="connsiteY8" fmla="*/ 721255 h 721255"/>
              <a:gd name="connsiteX0" fmla="*/ 411324 w 1070994"/>
              <a:gd name="connsiteY0" fmla="*/ 721255 h 721255"/>
              <a:gd name="connsiteX1" fmla="*/ 558215 w 1070994"/>
              <a:gd name="connsiteY1" fmla="*/ 643574 h 721255"/>
              <a:gd name="connsiteX2" fmla="*/ 947491 w 1070994"/>
              <a:gd name="connsiteY2" fmla="*/ 549682 h 721255"/>
              <a:gd name="connsiteX3" fmla="*/ 1065817 w 1070994"/>
              <a:gd name="connsiteY3" fmla="*/ 251269 h 721255"/>
              <a:gd name="connsiteX4" fmla="*/ 799642 w 1070994"/>
              <a:gd name="connsiteY4" fmla="*/ 10614 h 721255"/>
              <a:gd name="connsiteX5" fmla="*/ 170913 w 1070994"/>
              <a:gd name="connsiteY5" fmla="*/ 64316 h 721255"/>
              <a:gd name="connsiteX6" fmla="*/ 0 w 1070994"/>
              <a:gd name="connsiteY6" fmla="*/ 339351 h 721255"/>
              <a:gd name="connsiteX7" fmla="*/ 343982 w 1070994"/>
              <a:gd name="connsiteY7" fmla="*/ 646484 h 721255"/>
              <a:gd name="connsiteX8" fmla="*/ 411324 w 107099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1255 h 721255"/>
              <a:gd name="connsiteX1" fmla="*/ 538195 w 1050974"/>
              <a:gd name="connsiteY1" fmla="*/ 643574 h 721255"/>
              <a:gd name="connsiteX2" fmla="*/ 927471 w 1050974"/>
              <a:gd name="connsiteY2" fmla="*/ 549682 h 721255"/>
              <a:gd name="connsiteX3" fmla="*/ 1045797 w 1050974"/>
              <a:gd name="connsiteY3" fmla="*/ 251269 h 721255"/>
              <a:gd name="connsiteX4" fmla="*/ 779622 w 1050974"/>
              <a:gd name="connsiteY4" fmla="*/ 10614 h 721255"/>
              <a:gd name="connsiteX5" fmla="*/ 150893 w 1050974"/>
              <a:gd name="connsiteY5" fmla="*/ 64316 h 721255"/>
              <a:gd name="connsiteX6" fmla="*/ 0 w 1050974"/>
              <a:gd name="connsiteY6" fmla="*/ 339351 h 721255"/>
              <a:gd name="connsiteX7" fmla="*/ 323962 w 1050974"/>
              <a:gd name="connsiteY7" fmla="*/ 646484 h 721255"/>
              <a:gd name="connsiteX8" fmla="*/ 391304 w 1050974"/>
              <a:gd name="connsiteY8" fmla="*/ 721255 h 721255"/>
              <a:gd name="connsiteX0" fmla="*/ 391304 w 1050974"/>
              <a:gd name="connsiteY0" fmla="*/ 723864 h 723864"/>
              <a:gd name="connsiteX1" fmla="*/ 538195 w 1050974"/>
              <a:gd name="connsiteY1" fmla="*/ 646183 h 723864"/>
              <a:gd name="connsiteX2" fmla="*/ 927471 w 1050974"/>
              <a:gd name="connsiteY2" fmla="*/ 552291 h 723864"/>
              <a:gd name="connsiteX3" fmla="*/ 1045797 w 1050974"/>
              <a:gd name="connsiteY3" fmla="*/ 253878 h 723864"/>
              <a:gd name="connsiteX4" fmla="*/ 779622 w 1050974"/>
              <a:gd name="connsiteY4" fmla="*/ 13223 h 723864"/>
              <a:gd name="connsiteX5" fmla="*/ 201713 w 1050974"/>
              <a:gd name="connsiteY5" fmla="*/ 55929 h 723864"/>
              <a:gd name="connsiteX6" fmla="*/ 0 w 1050974"/>
              <a:gd name="connsiteY6" fmla="*/ 341960 h 723864"/>
              <a:gd name="connsiteX7" fmla="*/ 323962 w 1050974"/>
              <a:gd name="connsiteY7" fmla="*/ 649093 h 723864"/>
              <a:gd name="connsiteX8" fmla="*/ 391304 w 1050974"/>
              <a:gd name="connsiteY8" fmla="*/ 723864 h 723864"/>
              <a:gd name="connsiteX0" fmla="*/ 391304 w 1050974"/>
              <a:gd name="connsiteY0" fmla="*/ 722931 h 722931"/>
              <a:gd name="connsiteX1" fmla="*/ 538195 w 1050974"/>
              <a:gd name="connsiteY1" fmla="*/ 645250 h 722931"/>
              <a:gd name="connsiteX2" fmla="*/ 927471 w 1050974"/>
              <a:gd name="connsiteY2" fmla="*/ 551358 h 722931"/>
              <a:gd name="connsiteX3" fmla="*/ 1045797 w 1050974"/>
              <a:gd name="connsiteY3" fmla="*/ 252945 h 722931"/>
              <a:gd name="connsiteX4" fmla="*/ 779622 w 1050974"/>
              <a:gd name="connsiteY4" fmla="*/ 12290 h 722931"/>
              <a:gd name="connsiteX5" fmla="*/ 215573 w 1050974"/>
              <a:gd name="connsiteY5" fmla="*/ 58661 h 722931"/>
              <a:gd name="connsiteX6" fmla="*/ 0 w 1050974"/>
              <a:gd name="connsiteY6" fmla="*/ 341027 h 722931"/>
              <a:gd name="connsiteX7" fmla="*/ 323962 w 1050974"/>
              <a:gd name="connsiteY7" fmla="*/ 648160 h 722931"/>
              <a:gd name="connsiteX8" fmla="*/ 391304 w 1050974"/>
              <a:gd name="connsiteY8" fmla="*/ 722931 h 722931"/>
              <a:gd name="connsiteX0" fmla="*/ 382064 w 1041734"/>
              <a:gd name="connsiteY0" fmla="*/ 722931 h 722931"/>
              <a:gd name="connsiteX1" fmla="*/ 528955 w 1041734"/>
              <a:gd name="connsiteY1" fmla="*/ 645250 h 722931"/>
              <a:gd name="connsiteX2" fmla="*/ 918231 w 1041734"/>
              <a:gd name="connsiteY2" fmla="*/ 551358 h 722931"/>
              <a:gd name="connsiteX3" fmla="*/ 1036557 w 1041734"/>
              <a:gd name="connsiteY3" fmla="*/ 252945 h 722931"/>
              <a:gd name="connsiteX4" fmla="*/ 770382 w 1041734"/>
              <a:gd name="connsiteY4" fmla="*/ 12290 h 722931"/>
              <a:gd name="connsiteX5" fmla="*/ 206333 w 1041734"/>
              <a:gd name="connsiteY5" fmla="*/ 58661 h 722931"/>
              <a:gd name="connsiteX6" fmla="*/ 0 w 1041734"/>
              <a:gd name="connsiteY6" fmla="*/ 342860 h 722931"/>
              <a:gd name="connsiteX7" fmla="*/ 314722 w 1041734"/>
              <a:gd name="connsiteY7" fmla="*/ 648160 h 722931"/>
              <a:gd name="connsiteX8" fmla="*/ 382064 w 1041734"/>
              <a:gd name="connsiteY8" fmla="*/ 722931 h 722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1734" h="722931">
                <a:moveTo>
                  <a:pt x="382064" y="722931"/>
                </a:moveTo>
                <a:cubicBezTo>
                  <a:pt x="406019" y="660055"/>
                  <a:pt x="439594" y="666515"/>
                  <a:pt x="528955" y="645250"/>
                </a:cubicBezTo>
                <a:cubicBezTo>
                  <a:pt x="618316" y="623985"/>
                  <a:pt x="833631" y="616742"/>
                  <a:pt x="918231" y="551358"/>
                </a:cubicBezTo>
                <a:cubicBezTo>
                  <a:pt x="1002831" y="485974"/>
                  <a:pt x="1059658" y="370279"/>
                  <a:pt x="1036557" y="252945"/>
                </a:cubicBezTo>
                <a:cubicBezTo>
                  <a:pt x="1013456" y="135611"/>
                  <a:pt x="908753" y="44671"/>
                  <a:pt x="770382" y="12290"/>
                </a:cubicBezTo>
                <a:cubicBezTo>
                  <a:pt x="632011" y="-20091"/>
                  <a:pt x="338916" y="17165"/>
                  <a:pt x="206333" y="58661"/>
                </a:cubicBezTo>
                <a:cubicBezTo>
                  <a:pt x="73750" y="100157"/>
                  <a:pt x="1822" y="199023"/>
                  <a:pt x="0" y="342860"/>
                </a:cubicBezTo>
                <a:cubicBezTo>
                  <a:pt x="27105" y="498943"/>
                  <a:pt x="87932" y="573770"/>
                  <a:pt x="314722" y="648160"/>
                </a:cubicBezTo>
                <a:cubicBezTo>
                  <a:pt x="367872" y="666162"/>
                  <a:pt x="382064" y="722931"/>
                  <a:pt x="382064" y="722931"/>
                </a:cubicBezTo>
                <a:close/>
              </a:path>
            </a:pathLst>
          </a:custGeom>
          <a:noFill/>
          <a:ln w="19050" cap="flat">
            <a:solidFill>
              <a:schemeClr val="tx1"/>
            </a:solidFill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14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6D441F-9FBB-4F90-987A-39793DE0E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C92B1E-8D5D-45CA-9A8B-53E3B7FEC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89E71-49A9-4CE9-AD1D-780A876B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4053A-B2EE-4E20-9723-6BB0BBD50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53272"/>
            <a:ext cx="3932237" cy="173272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065AB-0DF3-4C86-AB5F-EB65021F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5642" y="987425"/>
            <a:ext cx="593974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D99FAE-8825-466D-9F1E-3B7BAED2C0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8550"/>
            <a:ext cx="3932237" cy="350043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3A6375-677F-4A58-B98D-18F3DEF8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B40F2C-7AE7-481B-856A-B3E26AE8B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E7C48C-9BD9-41CB-915E-A905B8869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38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B6DE4-025D-4D93-A5D0-FB4589720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15915"/>
            <a:ext cx="3932237" cy="16700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93EE21-471F-4B7B-B7AF-192243A127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46B769-8E40-42E6-8F62-C4347B0CE9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65744"/>
            <a:ext cx="3932237" cy="35032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384DC6-1AA3-4779-8EDF-F4A877508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47F83E-FAF9-43E1-95CC-6F4EDD76B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D8C7B-B211-4BAF-9C05-09CF993B0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03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AAE2DA9-9BAF-4D46-BC97-20425C5321FD}"/>
              </a:ext>
            </a:extLst>
          </p:cNvPr>
          <p:cNvSpPr/>
          <p:nvPr/>
        </p:nvSpPr>
        <p:spPr>
          <a:xfrm>
            <a:off x="372926" y="367993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68807" y="-29564"/>
                  <a:pt x="11499601" y="84193"/>
                </a:cubicBezTo>
                <a:lnTo>
                  <a:pt x="11496115" y="333210"/>
                </a:lnTo>
                <a:cubicBezTo>
                  <a:pt x="11496285" y="48943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489E99-8A12-4C4F-92F9-95B01D814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0724" y="558209"/>
            <a:ext cx="10333075" cy="14141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1B211-A6C3-4384-AA0B-7A8561A53C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726" y="2089298"/>
            <a:ext cx="10333074" cy="382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07E98-5ED3-41C2-BC39-EA8FB826A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67834" y="6356350"/>
            <a:ext cx="26049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1"/>
                </a:solidFill>
              </a:defRPr>
            </a:lvl1pPr>
          </a:lstStyle>
          <a:p>
            <a:fld id="{C1691109-F4F8-4597-962C-A4F4B7960636}" type="datetimeFigureOut">
              <a:rPr lang="en-US" smtClean="0"/>
              <a:t>11/24/2023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93049-EC55-4ABD-8F77-F5A84AE384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6153" y="6356350"/>
            <a:ext cx="34441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1B6DF-CCDC-4ED0-A4B2-1512B668F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00263" y="6356350"/>
            <a:ext cx="523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7C7FAD9F-AEE9-406E-B720-57D2B9DB28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2D2C6CA-56BB-4A08-A1E2-342F83955EDB}"/>
              </a:ext>
            </a:extLst>
          </p:cNvPr>
          <p:cNvSpPr/>
          <p:nvPr/>
        </p:nvSpPr>
        <p:spPr>
          <a:xfrm>
            <a:off x="403284" y="389461"/>
            <a:ext cx="11499601" cy="6203902"/>
          </a:xfrm>
          <a:custGeom>
            <a:avLst/>
            <a:gdLst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321880 w 11499601"/>
              <a:gd name="connsiteY17" fmla="*/ 5943328 h 6250474"/>
              <a:gd name="connsiteX18" fmla="*/ 2161451 w 11499601"/>
              <a:gd name="connsiteY18" fmla="*/ 5941720 h 6250474"/>
              <a:gd name="connsiteX19" fmla="*/ 1884575 w 11499601"/>
              <a:gd name="connsiteY19" fmla="*/ 5937508 h 6250474"/>
              <a:gd name="connsiteX20" fmla="*/ 1731597 w 11499601"/>
              <a:gd name="connsiteY20" fmla="*/ 5934968 h 6250474"/>
              <a:gd name="connsiteX21" fmla="*/ 1588500 w 11499601"/>
              <a:gd name="connsiteY21" fmla="*/ 5940418 h 6250474"/>
              <a:gd name="connsiteX22" fmla="*/ 671167 w 11499601"/>
              <a:gd name="connsiteY22" fmla="*/ 5948382 h 6250474"/>
              <a:gd name="connsiteX23" fmla="*/ 94741 w 11499601"/>
              <a:gd name="connsiteY23" fmla="*/ 5957415 h 6250474"/>
              <a:gd name="connsiteX24" fmla="*/ 37859 w 11499601"/>
              <a:gd name="connsiteY24" fmla="*/ 5876060 h 6250474"/>
              <a:gd name="connsiteX25" fmla="*/ 28975 w 11499601"/>
              <a:gd name="connsiteY25" fmla="*/ 2606888 h 6250474"/>
              <a:gd name="connsiteX26" fmla="*/ 33539 w 11499601"/>
              <a:gd name="connsiteY26" fmla="*/ 59860 h 6250474"/>
              <a:gd name="connsiteX27" fmla="*/ 39830 w 11499601"/>
              <a:gd name="connsiteY27" fmla="*/ 42028 h 6250474"/>
              <a:gd name="connsiteX28" fmla="*/ 88659 w 11499601"/>
              <a:gd name="connsiteY28" fmla="*/ 37282 h 6250474"/>
              <a:gd name="connsiteX29" fmla="*/ 301554 w 11499601"/>
              <a:gd name="connsiteY29" fmla="*/ 37282 h 6250474"/>
              <a:gd name="connsiteX30" fmla="*/ 416464 w 11499601"/>
              <a:gd name="connsiteY30" fmla="*/ 30725 h 6250474"/>
              <a:gd name="connsiteX31" fmla="*/ 907723 w 11499601"/>
              <a:gd name="connsiteY31" fmla="*/ 24269 h 6250474"/>
              <a:gd name="connsiteX32" fmla="*/ 3989089 w 11499601"/>
              <a:gd name="connsiteY32" fmla="*/ 29653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2161451 w 11499601"/>
              <a:gd name="connsiteY17" fmla="*/ 5941720 h 6250474"/>
              <a:gd name="connsiteX18" fmla="*/ 1884575 w 11499601"/>
              <a:gd name="connsiteY18" fmla="*/ 5937508 h 6250474"/>
              <a:gd name="connsiteX19" fmla="*/ 1731597 w 11499601"/>
              <a:gd name="connsiteY19" fmla="*/ 5934968 h 6250474"/>
              <a:gd name="connsiteX20" fmla="*/ 1588500 w 11499601"/>
              <a:gd name="connsiteY20" fmla="*/ 5940418 h 6250474"/>
              <a:gd name="connsiteX21" fmla="*/ 671167 w 11499601"/>
              <a:gd name="connsiteY21" fmla="*/ 5948382 h 6250474"/>
              <a:gd name="connsiteX22" fmla="*/ 94741 w 11499601"/>
              <a:gd name="connsiteY22" fmla="*/ 5957415 h 6250474"/>
              <a:gd name="connsiteX23" fmla="*/ 37859 w 11499601"/>
              <a:gd name="connsiteY23" fmla="*/ 5876060 h 6250474"/>
              <a:gd name="connsiteX24" fmla="*/ 28975 w 11499601"/>
              <a:gd name="connsiteY24" fmla="*/ 2606888 h 6250474"/>
              <a:gd name="connsiteX25" fmla="*/ 33539 w 11499601"/>
              <a:gd name="connsiteY25" fmla="*/ 59860 h 6250474"/>
              <a:gd name="connsiteX26" fmla="*/ 39830 w 11499601"/>
              <a:gd name="connsiteY26" fmla="*/ 42028 h 6250474"/>
              <a:gd name="connsiteX27" fmla="*/ 88659 w 11499601"/>
              <a:gd name="connsiteY27" fmla="*/ 37282 h 6250474"/>
              <a:gd name="connsiteX28" fmla="*/ 301554 w 11499601"/>
              <a:gd name="connsiteY28" fmla="*/ 37282 h 6250474"/>
              <a:gd name="connsiteX29" fmla="*/ 416464 w 11499601"/>
              <a:gd name="connsiteY29" fmla="*/ 30725 h 6250474"/>
              <a:gd name="connsiteX30" fmla="*/ 907723 w 11499601"/>
              <a:gd name="connsiteY30" fmla="*/ 24269 h 6250474"/>
              <a:gd name="connsiteX31" fmla="*/ 3989089 w 11499601"/>
              <a:gd name="connsiteY31" fmla="*/ 29653 h 6250474"/>
              <a:gd name="connsiteX32" fmla="*/ 9680053 w 11499601"/>
              <a:gd name="connsiteY32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5021779 w 11499601"/>
              <a:gd name="connsiteY10" fmla="*/ 5972741 h 6250474"/>
              <a:gd name="connsiteX11" fmla="*/ 3239306 w 11499601"/>
              <a:gd name="connsiteY11" fmla="*/ 5972741 h 6250474"/>
              <a:gd name="connsiteX12" fmla="*/ 3217554 w 11499601"/>
              <a:gd name="connsiteY12" fmla="*/ 6005912 h 6250474"/>
              <a:gd name="connsiteX13" fmla="*/ 3219866 w 11499601"/>
              <a:gd name="connsiteY13" fmla="*/ 6250474 h 6250474"/>
              <a:gd name="connsiteX14" fmla="*/ 2855432 w 11499601"/>
              <a:gd name="connsiteY14" fmla="*/ 6045972 h 6250474"/>
              <a:gd name="connsiteX15" fmla="*/ 2785655 w 11499601"/>
              <a:gd name="connsiteY15" fmla="*/ 5972741 h 6250474"/>
              <a:gd name="connsiteX16" fmla="*/ 2321880 w 11499601"/>
              <a:gd name="connsiteY16" fmla="*/ 5972741 h 6250474"/>
              <a:gd name="connsiteX17" fmla="*/ 1884575 w 11499601"/>
              <a:gd name="connsiteY17" fmla="*/ 5937508 h 6250474"/>
              <a:gd name="connsiteX18" fmla="*/ 1731597 w 11499601"/>
              <a:gd name="connsiteY18" fmla="*/ 5934968 h 6250474"/>
              <a:gd name="connsiteX19" fmla="*/ 1588500 w 11499601"/>
              <a:gd name="connsiteY19" fmla="*/ 5940418 h 6250474"/>
              <a:gd name="connsiteX20" fmla="*/ 671167 w 11499601"/>
              <a:gd name="connsiteY20" fmla="*/ 5948382 h 6250474"/>
              <a:gd name="connsiteX21" fmla="*/ 94741 w 11499601"/>
              <a:gd name="connsiteY21" fmla="*/ 5957415 h 6250474"/>
              <a:gd name="connsiteX22" fmla="*/ 37859 w 11499601"/>
              <a:gd name="connsiteY22" fmla="*/ 5876060 h 6250474"/>
              <a:gd name="connsiteX23" fmla="*/ 28975 w 11499601"/>
              <a:gd name="connsiteY23" fmla="*/ 2606888 h 6250474"/>
              <a:gd name="connsiteX24" fmla="*/ 33539 w 11499601"/>
              <a:gd name="connsiteY24" fmla="*/ 59860 h 6250474"/>
              <a:gd name="connsiteX25" fmla="*/ 39830 w 11499601"/>
              <a:gd name="connsiteY25" fmla="*/ 42028 h 6250474"/>
              <a:gd name="connsiteX26" fmla="*/ 88659 w 11499601"/>
              <a:gd name="connsiteY26" fmla="*/ 37282 h 6250474"/>
              <a:gd name="connsiteX27" fmla="*/ 301554 w 11499601"/>
              <a:gd name="connsiteY27" fmla="*/ 37282 h 6250474"/>
              <a:gd name="connsiteX28" fmla="*/ 416464 w 11499601"/>
              <a:gd name="connsiteY28" fmla="*/ 30725 h 6250474"/>
              <a:gd name="connsiteX29" fmla="*/ 907723 w 11499601"/>
              <a:gd name="connsiteY29" fmla="*/ 24269 h 6250474"/>
              <a:gd name="connsiteX30" fmla="*/ 3989089 w 11499601"/>
              <a:gd name="connsiteY30" fmla="*/ 29653 h 6250474"/>
              <a:gd name="connsiteX31" fmla="*/ 9680053 w 11499601"/>
              <a:gd name="connsiteY31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21779 w 11499601"/>
              <a:gd name="connsiteY9" fmla="*/ 5958809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11590 w 11499601"/>
              <a:gd name="connsiteY9" fmla="*/ 5989374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5001402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884575 w 11499601"/>
              <a:gd name="connsiteY16" fmla="*/ 5937508 h 6250474"/>
              <a:gd name="connsiteX17" fmla="*/ 1731597 w 11499601"/>
              <a:gd name="connsiteY17" fmla="*/ 5934968 h 6250474"/>
              <a:gd name="connsiteX18" fmla="*/ 1588500 w 11499601"/>
              <a:gd name="connsiteY18" fmla="*/ 5940418 h 6250474"/>
              <a:gd name="connsiteX19" fmla="*/ 671167 w 11499601"/>
              <a:gd name="connsiteY19" fmla="*/ 5948382 h 6250474"/>
              <a:gd name="connsiteX20" fmla="*/ 94741 w 11499601"/>
              <a:gd name="connsiteY20" fmla="*/ 5957415 h 6250474"/>
              <a:gd name="connsiteX21" fmla="*/ 37859 w 11499601"/>
              <a:gd name="connsiteY21" fmla="*/ 5876060 h 6250474"/>
              <a:gd name="connsiteX22" fmla="*/ 28975 w 11499601"/>
              <a:gd name="connsiteY22" fmla="*/ 2606888 h 6250474"/>
              <a:gd name="connsiteX23" fmla="*/ 33539 w 11499601"/>
              <a:gd name="connsiteY23" fmla="*/ 59860 h 6250474"/>
              <a:gd name="connsiteX24" fmla="*/ 39830 w 11499601"/>
              <a:gd name="connsiteY24" fmla="*/ 42028 h 6250474"/>
              <a:gd name="connsiteX25" fmla="*/ 88659 w 11499601"/>
              <a:gd name="connsiteY25" fmla="*/ 37282 h 6250474"/>
              <a:gd name="connsiteX26" fmla="*/ 301554 w 11499601"/>
              <a:gd name="connsiteY26" fmla="*/ 37282 h 6250474"/>
              <a:gd name="connsiteX27" fmla="*/ 416464 w 11499601"/>
              <a:gd name="connsiteY27" fmla="*/ 30725 h 6250474"/>
              <a:gd name="connsiteX28" fmla="*/ 907723 w 11499601"/>
              <a:gd name="connsiteY28" fmla="*/ 24269 h 6250474"/>
              <a:gd name="connsiteX29" fmla="*/ 3989089 w 11499601"/>
              <a:gd name="connsiteY29" fmla="*/ 29653 h 6250474"/>
              <a:gd name="connsiteX30" fmla="*/ 9680053 w 11499601"/>
              <a:gd name="connsiteY30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731597 w 11499601"/>
              <a:gd name="connsiteY16" fmla="*/ 5934968 h 6250474"/>
              <a:gd name="connsiteX17" fmla="*/ 1588500 w 11499601"/>
              <a:gd name="connsiteY17" fmla="*/ 5940418 h 6250474"/>
              <a:gd name="connsiteX18" fmla="*/ 671167 w 11499601"/>
              <a:gd name="connsiteY18" fmla="*/ 5948382 h 6250474"/>
              <a:gd name="connsiteX19" fmla="*/ 94741 w 11499601"/>
              <a:gd name="connsiteY19" fmla="*/ 5957415 h 6250474"/>
              <a:gd name="connsiteX20" fmla="*/ 37859 w 11499601"/>
              <a:gd name="connsiteY20" fmla="*/ 5876060 h 6250474"/>
              <a:gd name="connsiteX21" fmla="*/ 28975 w 11499601"/>
              <a:gd name="connsiteY21" fmla="*/ 2606888 h 6250474"/>
              <a:gd name="connsiteX22" fmla="*/ 33539 w 11499601"/>
              <a:gd name="connsiteY22" fmla="*/ 59860 h 6250474"/>
              <a:gd name="connsiteX23" fmla="*/ 39830 w 11499601"/>
              <a:gd name="connsiteY23" fmla="*/ 42028 h 6250474"/>
              <a:gd name="connsiteX24" fmla="*/ 88659 w 11499601"/>
              <a:gd name="connsiteY24" fmla="*/ 37282 h 6250474"/>
              <a:gd name="connsiteX25" fmla="*/ 301554 w 11499601"/>
              <a:gd name="connsiteY25" fmla="*/ 37282 h 6250474"/>
              <a:gd name="connsiteX26" fmla="*/ 416464 w 11499601"/>
              <a:gd name="connsiteY26" fmla="*/ 30725 h 6250474"/>
              <a:gd name="connsiteX27" fmla="*/ 907723 w 11499601"/>
              <a:gd name="connsiteY27" fmla="*/ 24269 h 6250474"/>
              <a:gd name="connsiteX28" fmla="*/ 3989089 w 11499601"/>
              <a:gd name="connsiteY28" fmla="*/ 29653 h 6250474"/>
              <a:gd name="connsiteX29" fmla="*/ 9680053 w 11499601"/>
              <a:gd name="connsiteY29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88500 w 11499601"/>
              <a:gd name="connsiteY16" fmla="*/ 5940418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21880 w 11499601"/>
              <a:gd name="connsiteY15" fmla="*/ 5972741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16786 w 11499601"/>
              <a:gd name="connsiteY15" fmla="*/ 5901423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1552841 w 11499601"/>
              <a:gd name="connsiteY16" fmla="*/ 5965889 h 6250474"/>
              <a:gd name="connsiteX17" fmla="*/ 671167 w 11499601"/>
              <a:gd name="connsiteY17" fmla="*/ 5948382 h 6250474"/>
              <a:gd name="connsiteX18" fmla="*/ 94741 w 11499601"/>
              <a:gd name="connsiteY18" fmla="*/ 5957415 h 6250474"/>
              <a:gd name="connsiteX19" fmla="*/ 37859 w 11499601"/>
              <a:gd name="connsiteY19" fmla="*/ 5876060 h 6250474"/>
              <a:gd name="connsiteX20" fmla="*/ 28975 w 11499601"/>
              <a:gd name="connsiteY20" fmla="*/ 2606888 h 6250474"/>
              <a:gd name="connsiteX21" fmla="*/ 33539 w 11499601"/>
              <a:gd name="connsiteY21" fmla="*/ 59860 h 6250474"/>
              <a:gd name="connsiteX22" fmla="*/ 39830 w 11499601"/>
              <a:gd name="connsiteY22" fmla="*/ 42028 h 6250474"/>
              <a:gd name="connsiteX23" fmla="*/ 88659 w 11499601"/>
              <a:gd name="connsiteY23" fmla="*/ 37282 h 6250474"/>
              <a:gd name="connsiteX24" fmla="*/ 301554 w 11499601"/>
              <a:gd name="connsiteY24" fmla="*/ 37282 h 6250474"/>
              <a:gd name="connsiteX25" fmla="*/ 416464 w 11499601"/>
              <a:gd name="connsiteY25" fmla="*/ 30725 h 6250474"/>
              <a:gd name="connsiteX26" fmla="*/ 907723 w 11499601"/>
              <a:gd name="connsiteY26" fmla="*/ 24269 h 6250474"/>
              <a:gd name="connsiteX27" fmla="*/ 3989089 w 11499601"/>
              <a:gd name="connsiteY27" fmla="*/ 29653 h 6250474"/>
              <a:gd name="connsiteX28" fmla="*/ 9680053 w 11499601"/>
              <a:gd name="connsiteY28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71167 w 11499601"/>
              <a:gd name="connsiteY16" fmla="*/ 5948382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55432 w 11499601"/>
              <a:gd name="connsiteY13" fmla="*/ 6045972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84193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5500 h 6255974"/>
              <a:gd name="connsiteX1" fmla="*/ 11263634 w 11499601"/>
              <a:gd name="connsiteY1" fmla="*/ 16394 h 6255974"/>
              <a:gd name="connsiteX2" fmla="*/ 11499601 w 11499601"/>
              <a:gd name="connsiteY2" fmla="*/ 64794 h 6255974"/>
              <a:gd name="connsiteX3" fmla="*/ 11496115 w 11499601"/>
              <a:gd name="connsiteY3" fmla="*/ 338710 h 6255974"/>
              <a:gd name="connsiteX4" fmla="*/ 11496626 w 11499601"/>
              <a:gd name="connsiteY4" fmla="*/ 807372 h 6255974"/>
              <a:gd name="connsiteX5" fmla="*/ 11482477 w 11499601"/>
              <a:gd name="connsiteY5" fmla="*/ 1840079 h 6255974"/>
              <a:gd name="connsiteX6" fmla="*/ 11478714 w 11499601"/>
              <a:gd name="connsiteY6" fmla="*/ 3525714 h 6255974"/>
              <a:gd name="connsiteX7" fmla="*/ 11419375 w 11499601"/>
              <a:gd name="connsiteY7" fmla="*/ 5987933 h 6255974"/>
              <a:gd name="connsiteX8" fmla="*/ 5959453 w 11499601"/>
              <a:gd name="connsiteY8" fmla="*/ 5978886 h 6255974"/>
              <a:gd name="connsiteX9" fmla="*/ 4858766 w 11499601"/>
              <a:gd name="connsiteY9" fmla="*/ 6005062 h 6255974"/>
              <a:gd name="connsiteX10" fmla="*/ 3239306 w 11499601"/>
              <a:gd name="connsiteY10" fmla="*/ 5978241 h 6255974"/>
              <a:gd name="connsiteX11" fmla="*/ 3217554 w 11499601"/>
              <a:gd name="connsiteY11" fmla="*/ 6011412 h 6255974"/>
              <a:gd name="connsiteX12" fmla="*/ 3219866 w 11499601"/>
              <a:gd name="connsiteY12" fmla="*/ 6255974 h 6255974"/>
              <a:gd name="connsiteX13" fmla="*/ 2870715 w 11499601"/>
              <a:gd name="connsiteY13" fmla="*/ 6061661 h 6255974"/>
              <a:gd name="connsiteX14" fmla="*/ 2785655 w 11499601"/>
              <a:gd name="connsiteY14" fmla="*/ 5978241 h 6255974"/>
              <a:gd name="connsiteX15" fmla="*/ 2301504 w 11499601"/>
              <a:gd name="connsiteY15" fmla="*/ 5973147 h 6255974"/>
              <a:gd name="connsiteX16" fmla="*/ 666073 w 11499601"/>
              <a:gd name="connsiteY16" fmla="*/ 5964071 h 6255974"/>
              <a:gd name="connsiteX17" fmla="*/ 94741 w 11499601"/>
              <a:gd name="connsiteY17" fmla="*/ 5962915 h 6255974"/>
              <a:gd name="connsiteX18" fmla="*/ 37859 w 11499601"/>
              <a:gd name="connsiteY18" fmla="*/ 5881560 h 6255974"/>
              <a:gd name="connsiteX19" fmla="*/ 28975 w 11499601"/>
              <a:gd name="connsiteY19" fmla="*/ 2612388 h 6255974"/>
              <a:gd name="connsiteX20" fmla="*/ 33539 w 11499601"/>
              <a:gd name="connsiteY20" fmla="*/ 65360 h 6255974"/>
              <a:gd name="connsiteX21" fmla="*/ 39830 w 11499601"/>
              <a:gd name="connsiteY21" fmla="*/ 47528 h 6255974"/>
              <a:gd name="connsiteX22" fmla="*/ 88659 w 11499601"/>
              <a:gd name="connsiteY22" fmla="*/ 42782 h 6255974"/>
              <a:gd name="connsiteX23" fmla="*/ 301554 w 11499601"/>
              <a:gd name="connsiteY23" fmla="*/ 42782 h 6255974"/>
              <a:gd name="connsiteX24" fmla="*/ 416464 w 11499601"/>
              <a:gd name="connsiteY24" fmla="*/ 36225 h 6255974"/>
              <a:gd name="connsiteX25" fmla="*/ 907723 w 11499601"/>
              <a:gd name="connsiteY25" fmla="*/ 29769 h 6255974"/>
              <a:gd name="connsiteX26" fmla="*/ 3989089 w 11499601"/>
              <a:gd name="connsiteY26" fmla="*/ 35153 h 6255974"/>
              <a:gd name="connsiteX27" fmla="*/ 9680053 w 11499601"/>
              <a:gd name="connsiteY27" fmla="*/ 5500 h 62559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5929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6115 w 11499601"/>
              <a:gd name="connsiteY3" fmla="*/ 33321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  <a:gd name="connsiteX0" fmla="*/ 9680053 w 11499601"/>
              <a:gd name="connsiteY0" fmla="*/ 0 h 6250474"/>
              <a:gd name="connsiteX1" fmla="*/ 11263634 w 11499601"/>
              <a:gd name="connsiteY1" fmla="*/ 10894 h 6250474"/>
              <a:gd name="connsiteX2" fmla="*/ 11499601 w 11499601"/>
              <a:gd name="connsiteY2" fmla="*/ 39374 h 6250474"/>
              <a:gd name="connsiteX3" fmla="*/ 11491172 w 11499601"/>
              <a:gd name="connsiteY3" fmla="*/ 313290 h 6250474"/>
              <a:gd name="connsiteX4" fmla="*/ 11496626 w 11499601"/>
              <a:gd name="connsiteY4" fmla="*/ 801872 h 6250474"/>
              <a:gd name="connsiteX5" fmla="*/ 11482477 w 11499601"/>
              <a:gd name="connsiteY5" fmla="*/ 1834579 h 6250474"/>
              <a:gd name="connsiteX6" fmla="*/ 11478714 w 11499601"/>
              <a:gd name="connsiteY6" fmla="*/ 3520214 h 6250474"/>
              <a:gd name="connsiteX7" fmla="*/ 11419375 w 11499601"/>
              <a:gd name="connsiteY7" fmla="*/ 5982433 h 6250474"/>
              <a:gd name="connsiteX8" fmla="*/ 5959453 w 11499601"/>
              <a:gd name="connsiteY8" fmla="*/ 5973386 h 6250474"/>
              <a:gd name="connsiteX9" fmla="*/ 4858766 w 11499601"/>
              <a:gd name="connsiteY9" fmla="*/ 5999562 h 6250474"/>
              <a:gd name="connsiteX10" fmla="*/ 3239306 w 11499601"/>
              <a:gd name="connsiteY10" fmla="*/ 5972741 h 6250474"/>
              <a:gd name="connsiteX11" fmla="*/ 3217554 w 11499601"/>
              <a:gd name="connsiteY11" fmla="*/ 6005912 h 6250474"/>
              <a:gd name="connsiteX12" fmla="*/ 3219866 w 11499601"/>
              <a:gd name="connsiteY12" fmla="*/ 6250474 h 6250474"/>
              <a:gd name="connsiteX13" fmla="*/ 2870715 w 11499601"/>
              <a:gd name="connsiteY13" fmla="*/ 6056161 h 6250474"/>
              <a:gd name="connsiteX14" fmla="*/ 2785655 w 11499601"/>
              <a:gd name="connsiteY14" fmla="*/ 5972741 h 6250474"/>
              <a:gd name="connsiteX15" fmla="*/ 2301504 w 11499601"/>
              <a:gd name="connsiteY15" fmla="*/ 5967647 h 6250474"/>
              <a:gd name="connsiteX16" fmla="*/ 666073 w 11499601"/>
              <a:gd name="connsiteY16" fmla="*/ 5958571 h 6250474"/>
              <a:gd name="connsiteX17" fmla="*/ 94741 w 11499601"/>
              <a:gd name="connsiteY17" fmla="*/ 5957415 h 6250474"/>
              <a:gd name="connsiteX18" fmla="*/ 37859 w 11499601"/>
              <a:gd name="connsiteY18" fmla="*/ 5876060 h 6250474"/>
              <a:gd name="connsiteX19" fmla="*/ 28975 w 11499601"/>
              <a:gd name="connsiteY19" fmla="*/ 2606888 h 6250474"/>
              <a:gd name="connsiteX20" fmla="*/ 33539 w 11499601"/>
              <a:gd name="connsiteY20" fmla="*/ 59860 h 6250474"/>
              <a:gd name="connsiteX21" fmla="*/ 39830 w 11499601"/>
              <a:gd name="connsiteY21" fmla="*/ 42028 h 6250474"/>
              <a:gd name="connsiteX22" fmla="*/ 88659 w 11499601"/>
              <a:gd name="connsiteY22" fmla="*/ 37282 h 6250474"/>
              <a:gd name="connsiteX23" fmla="*/ 301554 w 11499601"/>
              <a:gd name="connsiteY23" fmla="*/ 37282 h 6250474"/>
              <a:gd name="connsiteX24" fmla="*/ 416464 w 11499601"/>
              <a:gd name="connsiteY24" fmla="*/ 30725 h 6250474"/>
              <a:gd name="connsiteX25" fmla="*/ 907723 w 11499601"/>
              <a:gd name="connsiteY25" fmla="*/ 24269 h 6250474"/>
              <a:gd name="connsiteX26" fmla="*/ 3989089 w 11499601"/>
              <a:gd name="connsiteY26" fmla="*/ 29653 h 6250474"/>
              <a:gd name="connsiteX27" fmla="*/ 9680053 w 11499601"/>
              <a:gd name="connsiteY27" fmla="*/ 0 h 625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499601" h="6250474">
                <a:moveTo>
                  <a:pt x="9680053" y="0"/>
                </a:moveTo>
                <a:lnTo>
                  <a:pt x="11263634" y="10894"/>
                </a:lnTo>
                <a:cubicBezTo>
                  <a:pt x="11382518" y="17609"/>
                  <a:pt x="11483635" y="5293"/>
                  <a:pt x="11499601" y="39374"/>
                </a:cubicBezTo>
                <a:lnTo>
                  <a:pt x="11491172" y="313290"/>
                </a:lnTo>
                <a:cubicBezTo>
                  <a:pt x="11491342" y="469511"/>
                  <a:pt x="11496456" y="645651"/>
                  <a:pt x="11496626" y="801872"/>
                </a:cubicBezTo>
                <a:cubicBezTo>
                  <a:pt x="11485119" y="918570"/>
                  <a:pt x="11483798" y="1773917"/>
                  <a:pt x="11482477" y="1834579"/>
                </a:cubicBezTo>
                <a:cubicBezTo>
                  <a:pt x="11462397" y="2645173"/>
                  <a:pt x="11489491" y="2970847"/>
                  <a:pt x="11478714" y="3520214"/>
                </a:cubicBezTo>
                <a:cubicBezTo>
                  <a:pt x="11462615" y="5654060"/>
                  <a:pt x="11560172" y="6010354"/>
                  <a:pt x="11419375" y="5982433"/>
                </a:cubicBezTo>
                <a:cubicBezTo>
                  <a:pt x="9251879" y="6044921"/>
                  <a:pt x="7569480" y="6004728"/>
                  <a:pt x="5959453" y="5973386"/>
                </a:cubicBezTo>
                <a:lnTo>
                  <a:pt x="4858766" y="5999562"/>
                </a:lnTo>
                <a:lnTo>
                  <a:pt x="3239306" y="5972741"/>
                </a:lnTo>
                <a:lnTo>
                  <a:pt x="3217554" y="6005912"/>
                </a:lnTo>
                <a:cubicBezTo>
                  <a:pt x="3195952" y="6047442"/>
                  <a:pt x="3201415" y="6144511"/>
                  <a:pt x="3219866" y="6250474"/>
                </a:cubicBezTo>
                <a:cubicBezTo>
                  <a:pt x="3113618" y="6201492"/>
                  <a:pt x="2980145" y="6145854"/>
                  <a:pt x="2870715" y="6056161"/>
                </a:cubicBezTo>
                <a:lnTo>
                  <a:pt x="2785655" y="5972741"/>
                </a:lnTo>
                <a:lnTo>
                  <a:pt x="2301504" y="5967647"/>
                </a:lnTo>
                <a:lnTo>
                  <a:pt x="666073" y="5958571"/>
                </a:lnTo>
                <a:cubicBezTo>
                  <a:pt x="416338" y="5959078"/>
                  <a:pt x="199443" y="5971167"/>
                  <a:pt x="94741" y="5957415"/>
                </a:cubicBezTo>
                <a:cubicBezTo>
                  <a:pt x="-9961" y="5943663"/>
                  <a:pt x="43390" y="5957506"/>
                  <a:pt x="37859" y="5876060"/>
                </a:cubicBezTo>
                <a:cubicBezTo>
                  <a:pt x="13485" y="5737802"/>
                  <a:pt x="42281" y="4414258"/>
                  <a:pt x="28975" y="2606888"/>
                </a:cubicBezTo>
                <a:cubicBezTo>
                  <a:pt x="-19249" y="1512253"/>
                  <a:pt x="110" y="488851"/>
                  <a:pt x="33539" y="59860"/>
                </a:cubicBezTo>
                <a:cubicBezTo>
                  <a:pt x="34137" y="52184"/>
                  <a:pt x="36271" y="46366"/>
                  <a:pt x="39830" y="42028"/>
                </a:cubicBezTo>
                <a:lnTo>
                  <a:pt x="88659" y="37282"/>
                </a:lnTo>
                <a:lnTo>
                  <a:pt x="301554" y="37282"/>
                </a:lnTo>
                <a:lnTo>
                  <a:pt x="416464" y="30725"/>
                </a:lnTo>
                <a:lnTo>
                  <a:pt x="907723" y="24269"/>
                </a:lnTo>
                <a:lnTo>
                  <a:pt x="3989089" y="29653"/>
                </a:lnTo>
                <a:lnTo>
                  <a:pt x="9680053" y="0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85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01" r:id="rId4"/>
    <p:sldLayoutId id="2147483702" r:id="rId5"/>
    <p:sldLayoutId id="2147483707" r:id="rId6"/>
    <p:sldLayoutId id="2147483703" r:id="rId7"/>
    <p:sldLayoutId id="2147483704" r:id="rId8"/>
    <p:sldLayoutId id="2147483705" r:id="rId9"/>
    <p:sldLayoutId id="2147483706" r:id="rId10"/>
    <p:sldLayoutId id="214748370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b="1" kern="1200" spc="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SzPct val="73000"/>
        <a:buFontTx/>
        <a:buNone/>
        <a:defRPr sz="3200" b="1" kern="1200" spc="50" baseline="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18288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800" b="1" kern="1200" spc="50" baseline="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400" b="1" kern="1200" spc="50" baseline="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182880" algn="l" defTabSz="914400" rtl="0" eaLnBrk="1" latinLnBrk="0" hangingPunct="1">
        <a:lnSpc>
          <a:spcPct val="100000"/>
        </a:lnSpc>
        <a:spcBef>
          <a:spcPts val="500"/>
        </a:spcBef>
        <a:buSzPct val="73000"/>
        <a:buFont typeface="Arial" panose="020B0604020202020204" pitchFamily="34" charset="0"/>
        <a:buChar char="•"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00000"/>
        </a:lnSpc>
        <a:spcBef>
          <a:spcPts val="500"/>
        </a:spcBef>
        <a:buSzPct val="73000"/>
        <a:buFontTx/>
        <a:buNone/>
        <a:defRPr sz="2000" b="1" kern="1200" spc="5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1AA8670-3FD3-421B-A948-1B6B27BFE194}"/>
              </a:ext>
            </a:extLst>
          </p:cNvPr>
          <p:cNvSpPr txBox="1"/>
          <p:nvPr/>
        </p:nvSpPr>
        <p:spPr>
          <a:xfrm>
            <a:off x="1864794" y="2474892"/>
            <a:ext cx="8462411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latin typeface="Trebuchet MS" panose="020B0603020202020204" pitchFamily="34" charset="0"/>
              </a:rPr>
              <a:t>REAMs is a web-based platform. In your preferred browser type in the address:</a:t>
            </a:r>
          </a:p>
          <a:p>
            <a:endParaRPr lang="en-IE" dirty="0">
              <a:latin typeface="Trebuchet MS" panose="020B0603020202020204" pitchFamily="34" charset="0"/>
            </a:endParaRPr>
          </a:p>
          <a:p>
            <a:endParaRPr lang="en-IE" dirty="0">
              <a:latin typeface="Trebuchet MS" panose="020B0603020202020204" pitchFamily="34" charset="0"/>
            </a:endParaRPr>
          </a:p>
          <a:p>
            <a:pPr algn="ctr"/>
            <a:r>
              <a:rPr lang="en-IE" sz="3200" dirty="0">
                <a:solidFill>
                  <a:srgbClr val="EB3C00"/>
                </a:solidFill>
                <a:latin typeface="Trebuchet MS" panose="020B0603020202020204" pitchFamily="34" charset="0"/>
              </a:rPr>
              <a:t>ethics.tcd.ie</a:t>
            </a:r>
            <a:endParaRPr lang="en-IE" sz="3200" dirty="0">
              <a:latin typeface="Trebuchet MS" panose="020B0603020202020204" pitchFamily="34" charset="0"/>
            </a:endParaRPr>
          </a:p>
          <a:p>
            <a:endParaRPr lang="en-IE" sz="3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051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73C767F-099E-407B-A379-8910D8BF52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8602" y="1574694"/>
            <a:ext cx="4143953" cy="511563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862B92F8-0674-4552-AB9C-7FD238E195FB}"/>
              </a:ext>
            </a:extLst>
          </p:cNvPr>
          <p:cNvGrpSpPr/>
          <p:nvPr/>
        </p:nvGrpSpPr>
        <p:grpSpPr>
          <a:xfrm>
            <a:off x="5660571" y="2859156"/>
            <a:ext cx="6019329" cy="1139687"/>
            <a:chOff x="5072742" y="2567606"/>
            <a:chExt cx="6019329" cy="1139687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8A9B720-52E7-4AA6-8C5E-EDE89B419BF0}"/>
                </a:ext>
              </a:extLst>
            </p:cNvPr>
            <p:cNvSpPr/>
            <p:nvPr/>
          </p:nvSpPr>
          <p:spPr>
            <a:xfrm>
              <a:off x="5072742" y="2567606"/>
              <a:ext cx="6019329" cy="1139687"/>
            </a:xfrm>
            <a:prstGeom prst="rect">
              <a:avLst/>
            </a:prstGeom>
            <a:noFill/>
            <a:ln w="28575">
              <a:solidFill>
                <a:srgbClr val="EB3C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FF5D705-08DA-4A3B-937E-81973DEBB9F5}"/>
                </a:ext>
              </a:extLst>
            </p:cNvPr>
            <p:cNvSpPr txBox="1"/>
            <p:nvPr/>
          </p:nvSpPr>
          <p:spPr>
            <a:xfrm>
              <a:off x="5318100" y="2675784"/>
              <a:ext cx="2443036" cy="923330"/>
            </a:xfrm>
            <a:prstGeom prst="rect">
              <a:avLst/>
            </a:prstGeom>
            <a:noFill/>
            <a:ln w="0">
              <a:solidFill>
                <a:schemeClr val="bg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IE" dirty="0">
                  <a:solidFill>
                    <a:srgbClr val="FF0000"/>
                  </a:solidFill>
                  <a:latin typeface="Trebuchet MS" panose="020B0603020202020204" pitchFamily="34" charset="0"/>
                </a:rPr>
                <a:t>TCD users</a:t>
              </a:r>
              <a:r>
                <a:rPr lang="en-I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:</a:t>
              </a:r>
            </a:p>
            <a:p>
              <a:r>
                <a:rPr lang="en-I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TCD </a:t>
              </a:r>
              <a:r>
                <a:rPr lang="en-IE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Email</a:t>
              </a:r>
              <a:r>
                <a:rPr lang="en-I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 + 	</a:t>
              </a:r>
            </a:p>
            <a:p>
              <a:r>
                <a:rPr lang="en-IE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TCD password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B0FFD19-D5CA-4AE9-8683-6A35192E5547}"/>
              </a:ext>
            </a:extLst>
          </p:cNvPr>
          <p:cNvSpPr txBox="1"/>
          <p:nvPr/>
        </p:nvSpPr>
        <p:spPr>
          <a:xfrm>
            <a:off x="409445" y="853718"/>
            <a:ext cx="60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latin typeface="Trebuchet MS" panose="020B0603020202020204" pitchFamily="34" charset="0"/>
              </a:rPr>
              <a:t>TCD staff and students sign in through </a:t>
            </a:r>
            <a:r>
              <a:rPr lang="en-IE" dirty="0">
                <a:solidFill>
                  <a:srgbClr val="FF0000"/>
                </a:solidFill>
                <a:latin typeface="Trebuchet MS" panose="020B0603020202020204" pitchFamily="34" charset="0"/>
              </a:rPr>
              <a:t>Office 365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dirty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FF0000"/>
                </a:solidFill>
                <a:latin typeface="Trebuchet MS" panose="020B0603020202020204" pitchFamily="34" charset="0"/>
              </a:rPr>
              <a:t>Click the Office 365 button on the login page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FF0000"/>
                </a:solidFill>
                <a:latin typeface="Trebuchet MS" panose="020B0603020202020204" pitchFamily="34" charset="0"/>
              </a:rPr>
              <a:t>Enter your TCD Email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dirty="0">
                <a:solidFill>
                  <a:srgbClr val="FF0000"/>
                </a:solidFill>
                <a:latin typeface="Trebuchet MS" panose="020B0603020202020204" pitchFamily="34" charset="0"/>
              </a:rPr>
              <a:t>Enter your TCD password</a:t>
            </a:r>
            <a:endParaRPr lang="en-IE" sz="3200" dirty="0">
              <a:latin typeface="Trebuchet MS" panose="020B0603020202020204" pitchFamily="34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606FCE8-D30B-469F-82A4-A6988D4A0D9D}"/>
              </a:ext>
            </a:extLst>
          </p:cNvPr>
          <p:cNvCxnSpPr/>
          <p:nvPr/>
        </p:nvCxnSpPr>
        <p:spPr>
          <a:xfrm>
            <a:off x="8207829" y="4517571"/>
            <a:ext cx="3472071" cy="2079172"/>
          </a:xfrm>
          <a:prstGeom prst="line">
            <a:avLst/>
          </a:prstGeom>
          <a:ln>
            <a:solidFill>
              <a:srgbClr val="EB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446DA78-211E-4005-8DD1-E78ECE2BD5B5}"/>
              </a:ext>
            </a:extLst>
          </p:cNvPr>
          <p:cNvCxnSpPr>
            <a:cxnSpLocks/>
          </p:cNvCxnSpPr>
          <p:nvPr/>
        </p:nvCxnSpPr>
        <p:spPr>
          <a:xfrm flipV="1">
            <a:off x="8105174" y="4423981"/>
            <a:ext cx="3313940" cy="2172762"/>
          </a:xfrm>
          <a:prstGeom prst="line">
            <a:avLst/>
          </a:prstGeom>
          <a:ln>
            <a:solidFill>
              <a:srgbClr val="EB3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3332367"/>
      </p:ext>
    </p:extLst>
  </p:cSld>
  <p:clrMapOvr>
    <a:masterClrMapping/>
  </p:clrMapOvr>
</p:sld>
</file>

<file path=ppt/theme/theme1.xml><?xml version="1.0" encoding="utf-8"?>
<a:theme xmlns:a="http://schemas.openxmlformats.org/drawingml/2006/main" name="ChitchatVTI">
  <a:themeElements>
    <a:clrScheme name="AnalogousFromLightSeedLeftStep">
      <a:dk1>
        <a:srgbClr val="000000"/>
      </a:dk1>
      <a:lt1>
        <a:srgbClr val="FFFFFF"/>
      </a:lt1>
      <a:dk2>
        <a:srgbClr val="3B213A"/>
      </a:dk2>
      <a:lt2>
        <a:srgbClr val="E3E2E8"/>
      </a:lt2>
      <a:accent1>
        <a:srgbClr val="93A94E"/>
      </a:accent1>
      <a:accent2>
        <a:srgbClr val="B6A03C"/>
      </a:accent2>
      <a:accent3>
        <a:srgbClr val="EA8946"/>
      </a:accent3>
      <a:accent4>
        <a:srgbClr val="EB4E4F"/>
      </a:accent4>
      <a:accent5>
        <a:srgbClr val="EE6EA5"/>
      </a:accent5>
      <a:accent6>
        <a:srgbClr val="EB4ED2"/>
      </a:accent6>
      <a:hlink>
        <a:srgbClr val="7A69AE"/>
      </a:hlink>
      <a:folHlink>
        <a:srgbClr val="7F7F7F"/>
      </a:folHlink>
    </a:clrScheme>
    <a:fontScheme name="The Hand">
      <a:majorFont>
        <a:latin typeface="The Serif Hand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itchatVTI" id="{08BB1610-1071-4750-BA6F-EA15E875FFCD}" vid="{D7BDF053-2181-45AE-9365-FFAA906CB4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D45874F291D74E90B66D824DBF0647" ma:contentTypeVersion="7" ma:contentTypeDescription="Create a new document." ma:contentTypeScope="" ma:versionID="4234c9b42297777f6ab72280d127480a">
  <xsd:schema xmlns:xsd="http://www.w3.org/2001/XMLSchema" xmlns:xs="http://www.w3.org/2001/XMLSchema" xmlns:p="http://schemas.microsoft.com/office/2006/metadata/properties" xmlns:ns2="a0e91785-c466-4465-af38-95d41c5ca725" xmlns:ns3="abc25c5f-39fc-425b-bf20-00d1cbcbb82e" targetNamespace="http://schemas.microsoft.com/office/2006/metadata/properties" ma:root="true" ma:fieldsID="4c0ae96871fea1715011e2f95cdebaac" ns2:_="" ns3:_="">
    <xsd:import namespace="a0e91785-c466-4465-af38-95d41c5ca725"/>
    <xsd:import namespace="abc25c5f-39fc-425b-bf20-00d1cbcbb82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e91785-c466-4465-af38-95d41c5ca7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c25c5f-39fc-425b-bf20-00d1cbcbb82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9622B8-BF2D-4648-9CE0-FA32E12A4D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31A7B78-8711-46AE-8F06-A6B805BFBB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e91785-c466-4465-af38-95d41c5ca725"/>
    <ds:schemaRef ds:uri="abc25c5f-39fc-425b-bf20-00d1cbcbb82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FF2F6BB-5EC1-4764-8311-9C6D163ADB0D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a0e91785-c466-4465-af38-95d41c5ca725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72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ChitchatVTI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REAMs platform for ethics applications</dc:title>
  <dc:creator>Penny Storey</dc:creator>
  <cp:lastModifiedBy>Penny Storey</cp:lastModifiedBy>
  <cp:revision>2</cp:revision>
  <dcterms:created xsi:type="dcterms:W3CDTF">2022-12-15T08:08:49Z</dcterms:created>
  <dcterms:modified xsi:type="dcterms:W3CDTF">2023-11-24T15:22:16Z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0x010100C9D45874F291D74E90B66D824DBF0647</vt:lpwstr>
  </property>
</Properties>
</file>